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heme/theme1.xml" ContentType="application/vnd.openxmlformats-officedocument.theme+xml"/>
</Types>
</file>

<file path=_rels/.rels>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</p:presentation>
</file>

<file path=ppt/_rels/presentation.xml.rels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5" Type="http://schemas.openxmlformats.org/officeDocument/2006/relationships/theme" Target="theme/theme1.xml"/></Relationships>
</file>

<file path=ppt/slideLayouts/_rels/slideLayout1.xml.rels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7144045"/>
      </p:ext>
    </p:extLst>
  </p:cSld>
  <p:clrMapOvr>
    <a:masterClrMapping/>
  </p:clrMapOvr>
</p:sldLayout>
</file>

<file path=ppt/slideMasters/_rels/slideMaster1.xml.rels><Relationships xmlns="http://schemas.openxmlformats.org/package/2006/relationships"><Relationship Id="rId1" Type="http://schemas.openxmlformats.org/officeDocument/2006/relationships/slideLayout" Target="../slideLayouts/slideLayout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14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.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0">
            <a:off y="5162550" x="2047875"/>
            <a:ext cy="238125" cx="904875"/>
          </a:xfrm>
          <a:prstGeom prst="ellipse"/>
          <a:noFill/>
          <a:ln w="12259">
            <a:solidFill>
              <a:srgbClr val="1a1a1a">
                <a:alpha val="100000"/>
              </a:srgbClr>
            </a:solidFill>
          </a:ln>
        </p:spPr>
      </p:sp>
      <p:sp>
        <p:nvSpPr>
          <p:cNvPr id="4" name="TextBox 3"/>
          <p:cNvSpPr/>
          <p:nvPr/>
        </p:nvSpPr>
        <p:spPr>
          <a:xfrm rot="0">
            <a:off y="1028700" x="1847850"/>
            <a:ext cy="276225" cx="16859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大阪産業創造館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304925" x="390525"/>
            <a:ext cy="266700" cx="295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キ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285875" x="581025"/>
            <a:ext cy="266700" cx="295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き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390650" x="276225"/>
            <a:ext cy="266700" cx="4572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記紀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571625" x="190500"/>
            <a:ext cy="495300" cx="21145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2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(日本書紀-.-神武建国の理念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333500" x="180975"/>
            <a:ext cy="266700" cx="2857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te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000125" x="3848100"/>
            <a:ext cy="266700" cx="6667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勉強会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390650" x="3133725"/>
            <a:ext cy="266700" cx="4953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玉、鏡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409700" x="2781300"/>
            <a:ext cy="266700" cx="4000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剣、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390650" x="2990850"/>
            <a:ext cy="266700" cx="295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勾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428750" x="3848100"/>
            <a:ext cy="266700" cx="8001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おのごろじま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533525" x="4152900"/>
            <a:ext cy="266700" cx="295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島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571625" x="2667000"/>
            <a:ext cy="266700" cx="676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厠だが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495425" x="3867150"/>
            <a:ext cy="266700" cx="4000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自転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809750" x="2647950"/>
            <a:ext cy="266700" cx="9429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I:天沼矛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752600" x="3400425"/>
            <a:ext cy="266700" cx="4000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又だ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800225" x="3124200"/>
            <a:ext cy="266700" cx="295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が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905000" x="3267075"/>
            <a:ext cy="266700" cx="295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え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057400" x="2657475"/>
            <a:ext cy="266700" cx="14097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理想を語る前に、ちゃんと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362075" x="942975"/>
            <a:ext cy="266700" cx="6667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仏教思想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581150" x="257175"/>
            <a:ext cy="266700" cx="16002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古事記一一三種の神器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009775" x="1095375"/>
            <a:ext cy="266700" cx="11334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仁徳天皇の事蹟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219325" x="1104900"/>
            <a:ext cy="266700" cx="10763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憲法十七条の思想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085850" x="6838950"/>
            <a:ext cy="266700" cx="10191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208.12、2/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390650" x="4886325"/>
            <a:ext cy="266700" cx="11811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みとぎの三段階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581150" x="5114925"/>
            <a:ext cy="266700" cx="22669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身心の健康(自分の身を整えること)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819275" x="5067300"/>
            <a:ext cy="266700" cx="21050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自分の身を極限まで前で行く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047875" x="5048250"/>
            <a:ext cy="266700" cx="24860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自分の身心を周囲に対して注ぎ込む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276475" x="6905625"/>
            <a:ext cy="266700" cx="6858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(尽力する)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952625" x="152400"/>
            <a:ext cy="638175" cx="7429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9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(「国体」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238375" x="2686050"/>
            <a:ext cy="266700" cx="1819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立ち上げることが出来るかを考える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486025" x="2752725"/>
            <a:ext cy="266700" cx="13144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断ち切るべきを断ち切り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667000" x="2771775"/>
            <a:ext cy="266700" cx="17145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立てて行くべきものを立てて行く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067050" x="2914650"/>
            <a:ext cy="266700" cx="8858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ハレとケガレ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248025" x="2867025"/>
            <a:ext cy="266700" cx="16097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善悪の基準がない代わりに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476625" x="2876550"/>
            <a:ext cy="266700" cx="14763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各々の中にどう理念として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724275" x="2895600"/>
            <a:ext cy="266700" cx="295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二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686050" x="276225"/>
            <a:ext cy="266700" cx="8001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古事記昌頭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886075" x="323850"/>
            <a:ext cy="266700" cx="24288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成る。同じ人格を継承しながら変革を逃げること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095625" x="333375"/>
            <a:ext cy="266700" cx="14859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生む-.-別の人格が出て来る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943225" x="2305050"/>
            <a:ext cy="266700" cx="295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氷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267075" x="285750"/>
            <a:ext cy="266700" cx="19145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創る-.-つくった先に人格を求めない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333625" x="5829300"/>
            <a:ext cy="266700" cx="5715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(万物)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581275" x="4972050"/>
            <a:ext cy="266700" cx="7048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アガツカミ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790825" x="4972050"/>
            <a:ext cy="266700" cx="7810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(曲津神)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562225" x="6362700"/>
            <a:ext cy="266700" cx="6000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マがゴト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733675" x="6419850"/>
            <a:ext cy="266700" cx="11239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莪」を扌友くと-.-。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000375" x="6448425"/>
            <a:ext cy="266700" cx="8477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一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543300" x="457200"/>
            <a:ext cy="266700" cx="8667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主一下僕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752850" x="114300"/>
            <a:ext cy="266700" cx="22764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「大きくなったら何になる?」→自らの、格の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962400" x="1381125"/>
            <a:ext cy="266700" cx="11334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延長線上を考える-.-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114800" x="161925"/>
            <a:ext cy="276225" cx="24288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ものごとの始まりが自然体に→ここに無理がない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286250" x="142875"/>
            <a:ext cy="266700" cx="15144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あるがままなったと言うこと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438650" x="295275"/>
            <a:ext cy="266700" cx="21717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人-.-罪の子記紀-.-神が生んだから神の子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638675" x="1533525"/>
            <a:ext cy="266700" cx="2476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4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743450" x="742950"/>
            <a:ext cy="266700" cx="20478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但し.、格は別ものなので、いよ神らしい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924425" x="733425"/>
            <a:ext cy="266700" cx="9144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振舞いが必要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057525" x="5962650"/>
            <a:ext cy="266700" cx="14478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た「神直毘大直毘神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476625" x="5495925"/>
            <a:ext cy="266700" cx="17526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つ常に処」の状態にする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752850" x="6124575"/>
            <a:ext cy="266700" cx="9429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勾玉(胎児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029075" x="5762625"/>
            <a:ext cy="266700" cx="10001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鏡:自己反省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295775" x="5534025"/>
            <a:ext cy="266700" cx="16002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アマテラス:勾玉の神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552950" x="6800850"/>
            <a:ext cy="266700" cx="12477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!岩戸開きのところから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267075" x="7553325"/>
            <a:ext cy="266700" cx="15144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社会性とのかかわりがあれば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505200" x="7572375"/>
            <a:ext cy="266700" cx="7048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乙の行いが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743325" x="7496175"/>
            <a:ext cy="266700" cx="16383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整って(客観的なものとなって)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962400" x="7620000"/>
            <a:ext cy="266700" cx="7334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信念となる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000500" x="2895600"/>
            <a:ext cy="266700" cx="20002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ノ\ L:気が張り巡らされている状態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229100" x="2895600"/>
            <a:ext cy="266700" cx="16002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ケガに気力が枯れる状態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410075" x="3638550"/>
            <a:ext cy="266700" cx="8953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1-.-ミツギ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648200" x="3219450"/>
            <a:ext cy="266700" cx="10001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清め:気蘇の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933950" x="3228975"/>
            <a:ext cy="266700" cx="1819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気をよみがえらせる、自分の本来の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143500" x="3238500"/>
            <a:ext cy="266700" cx="11430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姿に立ち帰る状態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133975" x="4352925"/>
            <a:ext cy="266700" cx="6096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nnrru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334000" x="3219450"/>
            <a:ext cy="266700" cx="8667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mnnnrrrrn.ru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381625" x="3286125"/>
            <a:ext cy="266700" cx="21240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こうしようとするところに一番貴いものが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153025" x="742950"/>
            <a:ext cy="266700" cx="9048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当到と既到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419725" x="914400"/>
            <a:ext cy="266700" cx="4953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修念佛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657850" x="857250"/>
            <a:ext cy="266700" cx="295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果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762500" x="6305550"/>
            <a:ext cy="266700" cx="8001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神となられる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248275" x="5667375"/>
            <a:ext cy="266700" cx="16573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神の世界でも証拠を見せる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495925" x="5629275"/>
            <a:ext cy="266700" cx="18002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ちゃんと行いで行動を示す</a:t>
            </a:r>
          </a:p>
        </p:txBody>
      </p:sp>
      <p:sp>
        <p:nvSpPr>
          <p:cNvPr id="4" name="TextBox 3"/>
          <p:cNvSpPr/>
          <p:nvPr/>
        </p:nvSpPr>
        <p:spPr>
          <a:xfrm rot="1200000">
            <a:off y="4933950" x="5638800"/>
            <a:ext cy="533400" cx="17240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6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所とし誓約)853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391150" x="1704975"/>
            <a:ext cy="266700" cx="295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瀏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467350" x="1562100"/>
            <a:ext cy="400050" cx="15430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4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←仏樲爵の念佛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638800" x="4495800"/>
            <a:ext cy="266700" cx="4000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出る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181600" x="2162175"/>
            <a:ext cy="266700" cx="6572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a1a1a">
                    <a:alpha val="100000"/>
                  </a:srgbClr>
                </a:solidFill>
                <a:latin typeface="Yu Gothic"/>
                <a:ea typeface="Yu Gothic"/>
                <a:cs typeface="Yu Gothic"/>
                <a:sym typeface="Yu Gothic"/>
              </a:rPr>
              <a:t>飇の念佛</a:t>
            </a:r>
          </a:p>
        </p:txBody>
      </p:sp>
      <p:sp>
        <p:nvSpPr>
          <p:cNvPr name="Freeform1" id="1"/>
          <p:cNvSpPr/>
          <p:nvPr/>
        </p:nvSpPr>
        <p:spPr>
          <a:xfrm>
            <a:off y="5438775" x="771525"/>
            <a:ext cy="47625" cx="104775"/>
          </a:xfrm>
          <a:custGeom>
            <a:avLst/>
            <a:gdLst/>
            <a:ahLst/>
            <a:rect r="r" b="b" t="t" l="l"/>
            <a:pathLst>
              <a:path w="104775" h="47625" fill="none">
                <a:moveTo>
                  <a:pt y="47625" x="0"/>
                </a:move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9525"/>
                </a:lnTo>
                <a:lnTo>
                  <a:pt y="47625" x="19050"/>
                </a:lnTo>
                <a:lnTo>
                  <a:pt y="38100" x="19050"/>
                </a:lnTo>
                <a:lnTo>
                  <a:pt y="38100" x="19050"/>
                </a:lnTo>
                <a:lnTo>
                  <a:pt y="28575" x="38100"/>
                </a:lnTo>
                <a:lnTo>
                  <a:pt y="28575" x="47625"/>
                </a:lnTo>
                <a:lnTo>
                  <a:pt y="19050" x="47625"/>
                </a:lnTo>
                <a:lnTo>
                  <a:pt y="9525" x="66675"/>
                </a:lnTo>
                <a:lnTo>
                  <a:pt y="9525" x="76200"/>
                </a:lnTo>
                <a:lnTo>
                  <a:pt y="9525" x="85725"/>
                </a:lnTo>
                <a:lnTo>
                  <a:pt y="0" x="95250"/>
                </a:lnTo>
                <a:lnTo>
                  <a:pt y="0" x="95250"/>
                </a:lnTo>
                <a:lnTo>
                  <a:pt y="0" x="95250"/>
                </a:lnTo>
                <a:lnTo>
                  <a:pt y="0" x="104775"/>
                </a:lnTo>
                <a:lnTo>
                  <a:pt y="0" x="104775"/>
                </a:lnTo>
                <a:lnTo>
                  <a:pt y="0" x="1047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2" id="2"/>
          <p:cNvSpPr/>
          <p:nvPr/>
        </p:nvSpPr>
        <p:spPr>
          <a:xfrm>
            <a:off y="5505450" x="790575"/>
            <a:ext cy="19050" cx="28575"/>
          </a:xfrm>
          <a:custGeom>
            <a:avLst/>
            <a:gdLst/>
            <a:ahLst/>
            <a:rect r="r" b="b" t="t" l="l"/>
            <a:pathLst>
              <a:path w="28575" h="19050" fill="none">
                <a:moveTo>
                  <a:pt y="0" x="0"/>
                </a:moveTo>
                <a:lnTo>
                  <a:pt y="0" x="9525"/>
                </a:lnTo>
                <a:lnTo>
                  <a:pt y="0" x="9525"/>
                </a:lnTo>
                <a:lnTo>
                  <a:pt y="0" x="19050"/>
                </a:lnTo>
                <a:lnTo>
                  <a:pt y="9525" x="19050"/>
                </a:lnTo>
                <a:lnTo>
                  <a:pt y="9525" x="19050"/>
                </a:lnTo>
                <a:lnTo>
                  <a:pt y="19050" x="19050"/>
                </a:lnTo>
                <a:lnTo>
                  <a:pt y="19050" x="19050"/>
                </a:lnTo>
                <a:lnTo>
                  <a:pt y="19050" x="28575"/>
                </a:lnTo>
                <a:lnTo>
                  <a:pt y="19050" x="28575"/>
                </a:lnTo>
                <a:lnTo>
                  <a:pt y="19050" x="28575"/>
                </a:lnTo>
                <a:lnTo>
                  <a:pt y="19050" x="28575"/>
                </a:lnTo>
                <a:lnTo>
                  <a:pt y="19050" x="285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3" id="3"/>
          <p:cNvSpPr/>
          <p:nvPr/>
        </p:nvSpPr>
        <p:spPr>
          <a:xfrm>
            <a:off y="5457825" x="800100"/>
            <a:ext cy="57150" cx="95250"/>
          </a:xfrm>
          <a:custGeom>
            <a:avLst/>
            <a:gdLst/>
            <a:ahLst/>
            <a:rect r="r" b="b" t="t" l="l"/>
            <a:pathLst>
              <a:path w="95250" h="57150" fill="none">
                <a:moveTo>
                  <a:pt y="47625" x="9525"/>
                </a:moveTo>
                <a:lnTo>
                  <a:pt y="47625" x="0"/>
                </a:lnTo>
                <a:lnTo>
                  <a:pt y="47625" x="0"/>
                </a:lnTo>
                <a:lnTo>
                  <a:pt y="47625" x="9525"/>
                </a:lnTo>
                <a:lnTo>
                  <a:pt y="47625" x="9525"/>
                </a:lnTo>
                <a:lnTo>
                  <a:pt y="47625" x="9525"/>
                </a:lnTo>
                <a:lnTo>
                  <a:pt y="47625" x="9525"/>
                </a:lnTo>
                <a:lnTo>
                  <a:pt y="28575" x="19050"/>
                </a:lnTo>
                <a:lnTo>
                  <a:pt y="19050" x="38100"/>
                </a:lnTo>
                <a:lnTo>
                  <a:pt y="19050" x="47625"/>
                </a:lnTo>
                <a:lnTo>
                  <a:pt y="9525" x="57150"/>
                </a:lnTo>
                <a:lnTo>
                  <a:pt y="9525" x="66675"/>
                </a:lnTo>
                <a:lnTo>
                  <a:pt y="9525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85725"/>
                </a:lnTo>
                <a:lnTo>
                  <a:pt y="0" x="85725"/>
                </a:lnTo>
                <a:lnTo>
                  <a:pt y="0" x="95250"/>
                </a:lnTo>
                <a:lnTo>
                  <a:pt y="0" x="95250"/>
                </a:lnTo>
                <a:lnTo>
                  <a:pt y="0" x="95250"/>
                </a:lnTo>
                <a:lnTo>
                  <a:pt y="9525" x="95250"/>
                </a:lnTo>
                <a:lnTo>
                  <a:pt y="9525" x="95250"/>
                </a:lnTo>
                <a:lnTo>
                  <a:pt y="9525" x="85725"/>
                </a:lnTo>
                <a:lnTo>
                  <a:pt y="19050" x="85725"/>
                </a:lnTo>
                <a:lnTo>
                  <a:pt y="28575" x="85725"/>
                </a:lnTo>
                <a:lnTo>
                  <a:pt y="38100" x="76200"/>
                </a:lnTo>
                <a:lnTo>
                  <a:pt y="47625" x="76200"/>
                </a:lnTo>
                <a:lnTo>
                  <a:pt y="47625" x="66675"/>
                </a:lnTo>
                <a:lnTo>
                  <a:pt y="57150" x="57150"/>
                </a:lnTo>
                <a:lnTo>
                  <a:pt y="57150" x="57150"/>
                </a:lnTo>
                <a:lnTo>
                  <a:pt y="57150" x="57150"/>
                </a:lnTo>
                <a:lnTo>
                  <a:pt y="57150" x="57150"/>
                </a:lnTo>
                <a:lnTo>
                  <a:pt y="57150" x="571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4" id="4"/>
          <p:cNvSpPr/>
          <p:nvPr/>
        </p:nvSpPr>
        <p:spPr>
          <a:xfrm>
            <a:off y="5419725" x="828675"/>
            <a:ext cy="95250" cx="9525"/>
          </a:xfrm>
          <a:custGeom>
            <a:avLst/>
            <a:gdLst/>
            <a:ahLst/>
            <a:rect r="r" b="b" t="t" l="l"/>
            <a:pathLst>
              <a:path w="9525" h="95250" fill="none">
                <a:moveTo>
                  <a:pt y="0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9525" x="0"/>
                </a:lnTo>
                <a:lnTo>
                  <a:pt y="19050" x="9525"/>
                </a:lnTo>
                <a:lnTo>
                  <a:pt y="28575" x="9525"/>
                </a:lnTo>
                <a:lnTo>
                  <a:pt y="38100" x="9525"/>
                </a:lnTo>
                <a:lnTo>
                  <a:pt y="47625" x="9525"/>
                </a:lnTo>
                <a:lnTo>
                  <a:pt y="47625" x="9525"/>
                </a:lnTo>
                <a:lnTo>
                  <a:pt y="57150" x="9525"/>
                </a:lnTo>
                <a:lnTo>
                  <a:pt y="66675" x="9525"/>
                </a:lnTo>
                <a:lnTo>
                  <a:pt y="85725" x="0"/>
                </a:lnTo>
                <a:lnTo>
                  <a:pt y="85725" x="0"/>
                </a:lnTo>
                <a:lnTo>
                  <a:pt y="95250" x="0"/>
                </a:lnTo>
                <a:lnTo>
                  <a:pt y="95250" x="0"/>
                </a:lnTo>
                <a:lnTo>
                  <a:pt y="95250" x="0"/>
                </a:lnTo>
                <a:lnTo>
                  <a:pt y="95250" x="0"/>
                </a:lnTo>
                <a:lnTo>
                  <a:pt y="95250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5" id="5"/>
          <p:cNvSpPr/>
          <p:nvPr/>
        </p:nvSpPr>
        <p:spPr>
          <a:xfrm>
            <a:off y="5495925" x="828675"/>
            <a:ext cy="9525" cx="28575"/>
          </a:xfrm>
          <a:custGeom>
            <a:avLst/>
            <a:gdLst/>
            <a:ahLst/>
            <a:rect r="r" b="b" t="t" l="l"/>
            <a:pathLst>
              <a:path w="28575" h="9525" fill="none">
                <a:moveTo>
                  <a:pt y="9525" x="0"/>
                </a:move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0" x="19050"/>
                </a:lnTo>
                <a:lnTo>
                  <a:pt y="0" x="19050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9525" x="28575"/>
                </a:lnTo>
                <a:lnTo>
                  <a:pt y="9525" x="19050"/>
                </a:lnTo>
                <a:lnTo>
                  <a:pt y="9525" x="9525"/>
                </a:lnTo>
                <a:lnTo>
                  <a:pt y="9525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6" id="6"/>
          <p:cNvSpPr/>
          <p:nvPr/>
        </p:nvSpPr>
        <p:spPr>
          <a:xfrm>
            <a:off y="5514975" x="809625"/>
            <a:ext cy="28575" cx="38100"/>
          </a:xfrm>
          <a:custGeom>
            <a:avLst/>
            <a:gdLst/>
            <a:ahLst/>
            <a:rect r="r" b="b" t="t" l="l"/>
            <a:pathLst>
              <a:path w="38100" h="28575" fill="none">
                <a:moveTo>
                  <a:pt y="28575" x="0"/>
                </a:moveTo>
                <a:lnTo>
                  <a:pt y="19050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9525" x="9525"/>
                </a:lnTo>
                <a:lnTo>
                  <a:pt y="9525" x="19050"/>
                </a:lnTo>
                <a:lnTo>
                  <a:pt y="9525" x="28575"/>
                </a:lnTo>
                <a:lnTo>
                  <a:pt y="9525" x="28575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9525" x="38100"/>
                </a:lnTo>
                <a:lnTo>
                  <a:pt y="9525" x="28575"/>
                </a:lnTo>
                <a:lnTo>
                  <a:pt y="9525" x="285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7" id="7"/>
          <p:cNvSpPr/>
          <p:nvPr/>
        </p:nvSpPr>
        <p:spPr>
          <a:xfrm>
            <a:off y="5514975" x="771525"/>
            <a:ext cy="76200" cx="123825"/>
          </a:xfrm>
          <a:custGeom>
            <a:avLst/>
            <a:gdLst/>
            <a:ahLst/>
            <a:rect r="r" b="b" t="t" l="l"/>
            <a:pathLst>
              <a:path w="123825" h="76200" fill="none">
                <a:moveTo>
                  <a:pt y="76200" x="0"/>
                </a:moveTo>
                <a:lnTo>
                  <a:pt y="76200" x="0"/>
                </a:lnTo>
                <a:lnTo>
                  <a:pt y="76200" x="0"/>
                </a:lnTo>
                <a:lnTo>
                  <a:pt y="57150" x="19050"/>
                </a:lnTo>
                <a:lnTo>
                  <a:pt y="47625" x="38100"/>
                </a:lnTo>
                <a:lnTo>
                  <a:pt y="38100" x="57150"/>
                </a:lnTo>
                <a:lnTo>
                  <a:pt y="28575" x="76200"/>
                </a:lnTo>
                <a:lnTo>
                  <a:pt y="19050" x="95250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14300"/>
                </a:lnTo>
                <a:lnTo>
                  <a:pt y="9525" x="123825"/>
                </a:lnTo>
                <a:lnTo>
                  <a:pt y="0" x="123825"/>
                </a:lnTo>
                <a:lnTo>
                  <a:pt y="0" x="1238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8" id="8"/>
          <p:cNvSpPr/>
          <p:nvPr/>
        </p:nvSpPr>
        <p:spPr>
          <a:xfrm>
            <a:off y="5505450" x="857250"/>
            <a:ext cy="104775" cx="9525"/>
          </a:xfrm>
          <a:custGeom>
            <a:avLst/>
            <a:gdLst/>
            <a:ahLst/>
            <a:rect r="r" b="b" t="t" l="l"/>
            <a:pathLst>
              <a:path w="9525" h="104775" fill="none">
                <a:moveTo>
                  <a:pt y="0" x="9525"/>
                </a:moveTo>
                <a:lnTo>
                  <a:pt y="0" x="9525"/>
                </a:lnTo>
                <a:lnTo>
                  <a:pt y="0" x="9525"/>
                </a:lnTo>
                <a:lnTo>
                  <a:pt y="9525" x="9525"/>
                </a:lnTo>
                <a:lnTo>
                  <a:pt y="19050" x="9525"/>
                </a:lnTo>
                <a:lnTo>
                  <a:pt y="28575" x="9525"/>
                </a:lnTo>
                <a:lnTo>
                  <a:pt y="38100" x="9525"/>
                </a:lnTo>
                <a:lnTo>
                  <a:pt y="47625" x="9525"/>
                </a:lnTo>
                <a:lnTo>
                  <a:pt y="57150" x="9525"/>
                </a:lnTo>
                <a:lnTo>
                  <a:pt y="66675" x="9525"/>
                </a:lnTo>
                <a:lnTo>
                  <a:pt y="76200" x="9525"/>
                </a:lnTo>
                <a:lnTo>
                  <a:pt y="85725" x="9525"/>
                </a:lnTo>
                <a:lnTo>
                  <a:pt y="85725" x="9525"/>
                </a:lnTo>
                <a:lnTo>
                  <a:pt y="95250" x="9525"/>
                </a:lnTo>
                <a:lnTo>
                  <a:pt y="104775" x="9525"/>
                </a:lnTo>
                <a:lnTo>
                  <a:pt y="104775" x="9525"/>
                </a:lnTo>
                <a:lnTo>
                  <a:pt y="104775" x="9525"/>
                </a:lnTo>
                <a:lnTo>
                  <a:pt y="95250" x="0"/>
                </a:lnTo>
                <a:lnTo>
                  <a:pt y="95250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9" id="9"/>
          <p:cNvSpPr/>
          <p:nvPr/>
        </p:nvSpPr>
        <p:spPr>
          <a:xfrm>
            <a:off y="5553075" x="838200"/>
            <a:ext cy="19050" cx="38100"/>
          </a:xfrm>
          <a:custGeom>
            <a:avLst/>
            <a:gdLst/>
            <a:ahLst/>
            <a:rect r="r" b="b" t="t" l="l"/>
            <a:pathLst>
              <a:path w="38100" h="19050" fill="none">
                <a:moveTo>
                  <a:pt y="19050" x="0"/>
                </a:move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9525" x="9525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28575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10" id="10"/>
          <p:cNvSpPr/>
          <p:nvPr/>
        </p:nvSpPr>
        <p:spPr>
          <a:xfrm>
            <a:off y="5715000" x="1371600"/>
            <a:ext cy="142875" cx="161925"/>
          </a:xfrm>
          <a:custGeom>
            <a:avLst/>
            <a:gdLst/>
            <a:ahLst/>
            <a:rect r="r" b="b" t="t" l="l"/>
            <a:pathLst>
              <a:path w="161925" h="142875" fill="none">
                <a:moveTo>
                  <a:pt y="19050" x="123825"/>
                </a:moveTo>
                <a:lnTo>
                  <a:pt y="19050" x="123825"/>
                </a:lnTo>
                <a:lnTo>
                  <a:pt y="19050" x="123825"/>
                </a:lnTo>
                <a:lnTo>
                  <a:pt y="19050" x="123825"/>
                </a:lnTo>
                <a:lnTo>
                  <a:pt y="19050" x="123825"/>
                </a:lnTo>
                <a:lnTo>
                  <a:pt y="19050" x="123825"/>
                </a:lnTo>
                <a:lnTo>
                  <a:pt y="9525" x="123825"/>
                </a:lnTo>
                <a:lnTo>
                  <a:pt y="9525" x="123825"/>
                </a:lnTo>
                <a:lnTo>
                  <a:pt y="9525" x="123825"/>
                </a:lnTo>
                <a:lnTo>
                  <a:pt y="9525" x="123825"/>
                </a:lnTo>
                <a:lnTo>
                  <a:pt y="0" x="123825"/>
                </a:lnTo>
                <a:lnTo>
                  <a:pt y="0" x="114300"/>
                </a:lnTo>
                <a:lnTo>
                  <a:pt y="0" x="114300"/>
                </a:lnTo>
                <a:lnTo>
                  <a:pt y="0" x="104775"/>
                </a:lnTo>
                <a:lnTo>
                  <a:pt y="0" x="104775"/>
                </a:lnTo>
                <a:lnTo>
                  <a:pt y="0" x="104775"/>
                </a:lnTo>
                <a:lnTo>
                  <a:pt y="0" x="95250"/>
                </a:lnTo>
                <a:lnTo>
                  <a:pt y="0" x="85725"/>
                </a:lnTo>
                <a:lnTo>
                  <a:pt y="0" x="85725"/>
                </a:lnTo>
                <a:lnTo>
                  <a:pt y="0" x="76200"/>
                </a:lnTo>
                <a:lnTo>
                  <a:pt y="0" x="76200"/>
                </a:lnTo>
                <a:lnTo>
                  <a:pt y="0" x="57150"/>
                </a:lnTo>
                <a:lnTo>
                  <a:pt y="0" x="57150"/>
                </a:lnTo>
                <a:lnTo>
                  <a:pt y="9525" x="47625"/>
                </a:lnTo>
                <a:lnTo>
                  <a:pt y="9525" x="38100"/>
                </a:lnTo>
                <a:lnTo>
                  <a:pt y="9525" x="38100"/>
                </a:lnTo>
                <a:lnTo>
                  <a:pt y="19050" x="28575"/>
                </a:lnTo>
                <a:lnTo>
                  <a:pt y="28575" x="19050"/>
                </a:lnTo>
                <a:lnTo>
                  <a:pt y="28575" x="19050"/>
                </a:lnTo>
                <a:lnTo>
                  <a:pt y="38100" x="9525"/>
                </a:lnTo>
                <a:lnTo>
                  <a:pt y="47625" x="9525"/>
                </a:lnTo>
                <a:lnTo>
                  <a:pt y="47625" x="0"/>
                </a:lnTo>
                <a:lnTo>
                  <a:pt y="66675" x="0"/>
                </a:lnTo>
                <a:lnTo>
                  <a:pt y="76200" x="0"/>
                </a:lnTo>
                <a:lnTo>
                  <a:pt y="85725" x="0"/>
                </a:lnTo>
                <a:lnTo>
                  <a:pt y="95250" x="0"/>
                </a:lnTo>
                <a:lnTo>
                  <a:pt y="95250" x="0"/>
                </a:lnTo>
                <a:lnTo>
                  <a:pt y="104775" x="0"/>
                </a:lnTo>
                <a:lnTo>
                  <a:pt y="114300" x="0"/>
                </a:lnTo>
                <a:lnTo>
                  <a:pt y="123825" x="9525"/>
                </a:lnTo>
                <a:lnTo>
                  <a:pt y="133350" x="19050"/>
                </a:lnTo>
                <a:lnTo>
                  <a:pt y="133350" x="19050"/>
                </a:lnTo>
                <a:lnTo>
                  <a:pt y="142875" x="28575"/>
                </a:lnTo>
                <a:lnTo>
                  <a:pt y="142875" x="38100"/>
                </a:lnTo>
                <a:lnTo>
                  <a:pt y="142875" x="47625"/>
                </a:lnTo>
                <a:lnTo>
                  <a:pt y="142875" x="57150"/>
                </a:lnTo>
                <a:lnTo>
                  <a:pt y="142875" x="66675"/>
                </a:lnTo>
                <a:lnTo>
                  <a:pt y="142875" x="76200"/>
                </a:lnTo>
                <a:lnTo>
                  <a:pt y="142875" x="85725"/>
                </a:lnTo>
                <a:lnTo>
                  <a:pt y="133350" x="95250"/>
                </a:lnTo>
                <a:lnTo>
                  <a:pt y="133350" x="104775"/>
                </a:lnTo>
                <a:lnTo>
                  <a:pt y="123825" x="114300"/>
                </a:lnTo>
                <a:lnTo>
                  <a:pt y="123825" x="123825"/>
                </a:lnTo>
                <a:lnTo>
                  <a:pt y="114300" x="133350"/>
                </a:lnTo>
                <a:lnTo>
                  <a:pt y="114300" x="142875"/>
                </a:lnTo>
                <a:lnTo>
                  <a:pt y="95250" x="142875"/>
                </a:lnTo>
                <a:lnTo>
                  <a:pt y="95250" x="152400"/>
                </a:lnTo>
                <a:lnTo>
                  <a:pt y="85725" x="152400"/>
                </a:lnTo>
                <a:lnTo>
                  <a:pt y="85725" x="161925"/>
                </a:lnTo>
                <a:lnTo>
                  <a:pt y="76200" x="161925"/>
                </a:lnTo>
                <a:lnTo>
                  <a:pt y="66675" x="161925"/>
                </a:lnTo>
                <a:lnTo>
                  <a:pt y="66675" x="161925"/>
                </a:lnTo>
                <a:lnTo>
                  <a:pt y="47625" x="161925"/>
                </a:lnTo>
                <a:lnTo>
                  <a:pt y="47625" x="161925"/>
                </a:lnTo>
                <a:lnTo>
                  <a:pt y="38100" x="152400"/>
                </a:lnTo>
                <a:lnTo>
                  <a:pt y="28575" x="152400"/>
                </a:lnTo>
                <a:lnTo>
                  <a:pt y="28575" x="142875"/>
                </a:lnTo>
                <a:lnTo>
                  <a:pt y="19050" x="142875"/>
                </a:lnTo>
                <a:lnTo>
                  <a:pt y="9525" x="133350"/>
                </a:lnTo>
                <a:lnTo>
                  <a:pt y="9525" x="123825"/>
                </a:lnTo>
                <a:lnTo>
                  <a:pt y="0" x="123825"/>
                </a:lnTo>
                <a:lnTo>
                  <a:pt y="0" x="114300"/>
                </a:lnTo>
                <a:lnTo>
                  <a:pt y="0" x="114300"/>
                </a:lnTo>
                <a:lnTo>
                  <a:pt y="0" x="104775"/>
                </a:lnTo>
                <a:lnTo>
                  <a:pt y="0" x="104775"/>
                </a:lnTo>
                <a:lnTo>
                  <a:pt y="0" x="104775"/>
                </a:lnTo>
                <a:lnTo>
                  <a:pt y="0" x="95250"/>
                </a:lnTo>
                <a:lnTo>
                  <a:pt y="0" x="95250"/>
                </a:lnTo>
                <a:lnTo>
                  <a:pt y="0" x="85725"/>
                </a:lnTo>
                <a:lnTo>
                  <a:pt y="0" x="857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11" id="11"/>
          <p:cNvSpPr/>
          <p:nvPr/>
        </p:nvSpPr>
        <p:spPr>
          <a:xfrm>
            <a:off y="5648325" x="1419225"/>
            <a:ext cy="47625" cx="66675"/>
          </a:xfrm>
          <a:custGeom>
            <a:avLst/>
            <a:gdLst/>
            <a:ahLst/>
            <a:rect r="r" b="b" t="t" l="l"/>
            <a:pathLst>
              <a:path w="66675" h="47625" fill="none">
                <a:moveTo>
                  <a:pt y="9525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9525" x="9525"/>
                </a:lnTo>
                <a:lnTo>
                  <a:pt y="19050" x="9525"/>
                </a:lnTo>
                <a:lnTo>
                  <a:pt y="28575" x="9525"/>
                </a:lnTo>
                <a:lnTo>
                  <a:pt y="28575" x="19050"/>
                </a:lnTo>
                <a:lnTo>
                  <a:pt y="28575" x="19050"/>
                </a:lnTo>
                <a:lnTo>
                  <a:pt y="38100" x="28575"/>
                </a:lnTo>
                <a:lnTo>
                  <a:pt y="38100" x="28575"/>
                </a:lnTo>
                <a:lnTo>
                  <a:pt y="38100" x="28575"/>
                </a:lnTo>
                <a:lnTo>
                  <a:pt y="47625" x="38100"/>
                </a:lnTo>
                <a:lnTo>
                  <a:pt y="47625" x="38100"/>
                </a:lnTo>
                <a:lnTo>
                  <a:pt y="38100" x="38100"/>
                </a:lnTo>
                <a:lnTo>
                  <a:pt y="38100" x="38100"/>
                </a:lnTo>
                <a:lnTo>
                  <a:pt y="38100" x="47625"/>
                </a:lnTo>
                <a:lnTo>
                  <a:pt y="38100" x="47625"/>
                </a:lnTo>
                <a:lnTo>
                  <a:pt y="38100" x="57150"/>
                </a:lnTo>
                <a:lnTo>
                  <a:pt y="28575" x="57150"/>
                </a:lnTo>
                <a:lnTo>
                  <a:pt y="28575" x="57150"/>
                </a:lnTo>
                <a:lnTo>
                  <a:pt y="28575" x="57150"/>
                </a:lnTo>
                <a:lnTo>
                  <a:pt y="19050" x="57150"/>
                </a:lnTo>
                <a:lnTo>
                  <a:pt y="9525" x="66675"/>
                </a:lnTo>
                <a:lnTo>
                  <a:pt y="9525" x="66675"/>
                </a:lnTo>
                <a:lnTo>
                  <a:pt y="0" x="66675"/>
                </a:lnTo>
                <a:lnTo>
                  <a:pt y="0" x="66675"/>
                </a:lnTo>
                <a:lnTo>
                  <a:pt y="0" x="666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12" id="12"/>
          <p:cNvSpPr/>
          <p:nvPr/>
        </p:nvSpPr>
        <p:spPr>
          <a:xfrm>
            <a:off y="5381625" x="657225"/>
            <a:ext cy="257175" cx="895350"/>
          </a:xfrm>
          <a:custGeom>
            <a:avLst/>
            <a:gdLst/>
            <a:ahLst/>
            <a:rect r="r" b="b" t="t" l="l"/>
            <a:pathLst>
              <a:path w="895350" h="257175" fill="none">
                <a:moveTo>
                  <a:pt y="257175" x="200025"/>
                </a:moveTo>
                <a:lnTo>
                  <a:pt y="257175" x="200025"/>
                </a:lnTo>
                <a:lnTo>
                  <a:pt y="257175" x="200025"/>
                </a:lnTo>
                <a:lnTo>
                  <a:pt y="257175" x="200025"/>
                </a:lnTo>
                <a:lnTo>
                  <a:pt y="257175" x="190500"/>
                </a:lnTo>
                <a:lnTo>
                  <a:pt y="257175" x="190500"/>
                </a:lnTo>
                <a:lnTo>
                  <a:pt y="257175" x="180975"/>
                </a:lnTo>
                <a:lnTo>
                  <a:pt y="257175" x="180975"/>
                </a:lnTo>
                <a:lnTo>
                  <a:pt y="257175" x="180975"/>
                </a:lnTo>
                <a:lnTo>
                  <a:pt y="257175" x="171450"/>
                </a:lnTo>
                <a:lnTo>
                  <a:pt y="257175" x="161925"/>
                </a:lnTo>
                <a:lnTo>
                  <a:pt y="257175" x="161925"/>
                </a:lnTo>
                <a:lnTo>
                  <a:pt y="257175" x="152400"/>
                </a:lnTo>
                <a:lnTo>
                  <a:pt y="257175" x="152400"/>
                </a:lnTo>
                <a:lnTo>
                  <a:pt y="257175" x="152400"/>
                </a:lnTo>
                <a:lnTo>
                  <a:pt y="257175" x="142875"/>
                </a:lnTo>
                <a:lnTo>
                  <a:pt y="247650" x="133350"/>
                </a:lnTo>
                <a:lnTo>
                  <a:pt y="247650" x="133350"/>
                </a:lnTo>
                <a:lnTo>
                  <a:pt y="247650" x="123825"/>
                </a:lnTo>
                <a:lnTo>
                  <a:pt y="247650" x="114300"/>
                </a:lnTo>
                <a:lnTo>
                  <a:pt y="247650" x="114300"/>
                </a:lnTo>
                <a:lnTo>
                  <a:pt y="247650" x="104775"/>
                </a:lnTo>
                <a:lnTo>
                  <a:pt y="238125" x="95250"/>
                </a:lnTo>
                <a:lnTo>
                  <a:pt y="238125" x="85725"/>
                </a:lnTo>
                <a:lnTo>
                  <a:pt y="228600" x="76200"/>
                </a:lnTo>
                <a:lnTo>
                  <a:pt y="228600" x="76200"/>
                </a:lnTo>
                <a:lnTo>
                  <a:pt y="228600" x="66675"/>
                </a:lnTo>
                <a:lnTo>
                  <a:pt y="228600" x="66675"/>
                </a:lnTo>
                <a:lnTo>
                  <a:pt y="209550" x="57150"/>
                </a:lnTo>
                <a:lnTo>
                  <a:pt y="209550" x="47625"/>
                </a:lnTo>
                <a:lnTo>
                  <a:pt y="200025" x="38100"/>
                </a:lnTo>
                <a:lnTo>
                  <a:pt y="200025" x="28575"/>
                </a:lnTo>
                <a:lnTo>
                  <a:pt y="190500" x="28575"/>
                </a:lnTo>
                <a:lnTo>
                  <a:pt y="190500" x="28575"/>
                </a:lnTo>
                <a:lnTo>
                  <a:pt y="190500" x="28575"/>
                </a:lnTo>
                <a:lnTo>
                  <a:pt y="180975" x="19050"/>
                </a:lnTo>
                <a:lnTo>
                  <a:pt y="171450" x="9525"/>
                </a:lnTo>
                <a:lnTo>
                  <a:pt y="171450" x="9525"/>
                </a:lnTo>
                <a:lnTo>
                  <a:pt y="161925" x="9525"/>
                </a:lnTo>
                <a:lnTo>
                  <a:pt y="161925" x="9525"/>
                </a:lnTo>
                <a:lnTo>
                  <a:pt y="152400" x="9525"/>
                </a:lnTo>
                <a:lnTo>
                  <a:pt y="142875" x="9525"/>
                </a:lnTo>
                <a:lnTo>
                  <a:pt y="142875" x="0"/>
                </a:lnTo>
                <a:lnTo>
                  <a:pt y="142875" x="0"/>
                </a:lnTo>
                <a:lnTo>
                  <a:pt y="133350" x="0"/>
                </a:lnTo>
                <a:lnTo>
                  <a:pt y="123825" x="0"/>
                </a:lnTo>
                <a:lnTo>
                  <a:pt y="123825" x="0"/>
                </a:lnTo>
                <a:lnTo>
                  <a:pt y="114300" x="0"/>
                </a:lnTo>
                <a:lnTo>
                  <a:pt y="104775" x="9525"/>
                </a:lnTo>
                <a:lnTo>
                  <a:pt y="104775" x="9525"/>
                </a:lnTo>
                <a:lnTo>
                  <a:pt y="95250" x="9525"/>
                </a:lnTo>
                <a:lnTo>
                  <a:pt y="95250" x="9525"/>
                </a:lnTo>
                <a:lnTo>
                  <a:pt y="85725" x="9525"/>
                </a:lnTo>
                <a:lnTo>
                  <a:pt y="85725" x="19050"/>
                </a:lnTo>
                <a:lnTo>
                  <a:pt y="85725" x="28575"/>
                </a:lnTo>
                <a:lnTo>
                  <a:pt y="76200" x="38100"/>
                </a:lnTo>
                <a:lnTo>
                  <a:pt y="76200" x="47625"/>
                </a:lnTo>
                <a:lnTo>
                  <a:pt y="76200" x="47625"/>
                </a:lnTo>
                <a:lnTo>
                  <a:pt y="66675" x="57150"/>
                </a:lnTo>
                <a:lnTo>
                  <a:pt y="66675" x="66675"/>
                </a:lnTo>
                <a:lnTo>
                  <a:pt y="57150" x="76200"/>
                </a:lnTo>
                <a:lnTo>
                  <a:pt y="57150" x="95250"/>
                </a:lnTo>
                <a:lnTo>
                  <a:pt y="47625" x="114300"/>
                </a:lnTo>
                <a:lnTo>
                  <a:pt y="38100" x="114300"/>
                </a:lnTo>
                <a:lnTo>
                  <a:pt y="38100" x="133350"/>
                </a:lnTo>
                <a:lnTo>
                  <a:pt y="38100" x="152400"/>
                </a:lnTo>
                <a:lnTo>
                  <a:pt y="38100" x="171450"/>
                </a:lnTo>
                <a:lnTo>
                  <a:pt y="28575" x="180975"/>
                </a:lnTo>
                <a:lnTo>
                  <a:pt y="28575" x="200025"/>
                </a:lnTo>
                <a:lnTo>
                  <a:pt y="19050" x="219075"/>
                </a:lnTo>
                <a:lnTo>
                  <a:pt y="19050" x="238125"/>
                </a:lnTo>
                <a:lnTo>
                  <a:pt y="19050" x="247650"/>
                </a:lnTo>
                <a:lnTo>
                  <a:pt y="19050" x="266700"/>
                </a:lnTo>
                <a:lnTo>
                  <a:pt y="9525" x="295275"/>
                </a:lnTo>
                <a:lnTo>
                  <a:pt y="9525" x="314325"/>
                </a:lnTo>
                <a:lnTo>
                  <a:pt y="9525" x="323850"/>
                </a:lnTo>
                <a:lnTo>
                  <a:pt y="0" x="352425"/>
                </a:lnTo>
                <a:lnTo>
                  <a:pt y="0" x="371475"/>
                </a:lnTo>
                <a:lnTo>
                  <a:pt y="0" x="381000"/>
                </a:lnTo>
                <a:lnTo>
                  <a:pt y="0" x="409575"/>
                </a:lnTo>
                <a:lnTo>
                  <a:pt y="0" x="438150"/>
                </a:lnTo>
                <a:lnTo>
                  <a:pt y="0" x="466725"/>
                </a:lnTo>
                <a:lnTo>
                  <a:pt y="0" x="495300"/>
                </a:lnTo>
                <a:lnTo>
                  <a:pt y="0" x="523875"/>
                </a:lnTo>
                <a:lnTo>
                  <a:pt y="0" x="542925"/>
                </a:lnTo>
                <a:lnTo>
                  <a:pt y="0" x="552450"/>
                </a:lnTo>
                <a:lnTo>
                  <a:pt y="0" x="581025"/>
                </a:lnTo>
                <a:lnTo>
                  <a:pt y="0" x="609600"/>
                </a:lnTo>
                <a:lnTo>
                  <a:pt y="0" x="638175"/>
                </a:lnTo>
                <a:lnTo>
                  <a:pt y="0" x="647700"/>
                </a:lnTo>
                <a:lnTo>
                  <a:pt y="0" x="666750"/>
                </a:lnTo>
                <a:lnTo>
                  <a:pt y="0" x="676275"/>
                </a:lnTo>
                <a:lnTo>
                  <a:pt y="0" x="685800"/>
                </a:lnTo>
                <a:lnTo>
                  <a:pt y="0" x="714375"/>
                </a:lnTo>
                <a:lnTo>
                  <a:pt y="9525" x="733425"/>
                </a:lnTo>
                <a:lnTo>
                  <a:pt y="9525" x="762000"/>
                </a:lnTo>
                <a:lnTo>
                  <a:pt y="19050" x="771525"/>
                </a:lnTo>
                <a:lnTo>
                  <a:pt y="19050" x="781050"/>
                </a:lnTo>
                <a:lnTo>
                  <a:pt y="19050" x="800100"/>
                </a:lnTo>
                <a:lnTo>
                  <a:pt y="19050" x="809625"/>
                </a:lnTo>
                <a:lnTo>
                  <a:pt y="19050" x="819150"/>
                </a:lnTo>
                <a:lnTo>
                  <a:pt y="28575" x="828675"/>
                </a:lnTo>
                <a:lnTo>
                  <a:pt y="28575" x="838200"/>
                </a:lnTo>
                <a:lnTo>
                  <a:pt y="38100" x="857250"/>
                </a:lnTo>
                <a:lnTo>
                  <a:pt y="38100" x="857250"/>
                </a:lnTo>
                <a:lnTo>
                  <a:pt y="38100" x="866775"/>
                </a:lnTo>
                <a:lnTo>
                  <a:pt y="47625" x="876300"/>
                </a:lnTo>
                <a:lnTo>
                  <a:pt y="47625" x="876300"/>
                </a:lnTo>
                <a:lnTo>
                  <a:pt y="57150" x="876300"/>
                </a:lnTo>
                <a:lnTo>
                  <a:pt y="57150" x="885825"/>
                </a:lnTo>
                <a:lnTo>
                  <a:pt y="57150" x="895350"/>
                </a:lnTo>
                <a:lnTo>
                  <a:pt y="66675" x="895350"/>
                </a:lnTo>
                <a:lnTo>
                  <a:pt y="76200" x="895350"/>
                </a:lnTo>
                <a:lnTo>
                  <a:pt y="76200" x="895350"/>
                </a:lnTo>
                <a:lnTo>
                  <a:pt y="76200" x="895350"/>
                </a:lnTo>
                <a:lnTo>
                  <a:pt y="85725" x="895350"/>
                </a:lnTo>
                <a:lnTo>
                  <a:pt y="85725" x="895350"/>
                </a:lnTo>
                <a:lnTo>
                  <a:pt y="85725" x="895350"/>
                </a:lnTo>
                <a:lnTo>
                  <a:pt y="95250" x="895350"/>
                </a:lnTo>
                <a:lnTo>
                  <a:pt y="95250" x="895350"/>
                </a:lnTo>
                <a:lnTo>
                  <a:pt y="104775" x="895350"/>
                </a:lnTo>
                <a:lnTo>
                  <a:pt y="114300" x="895350"/>
                </a:lnTo>
                <a:lnTo>
                  <a:pt y="123825" x="885825"/>
                </a:lnTo>
                <a:lnTo>
                  <a:pt y="123825" x="876300"/>
                </a:lnTo>
                <a:lnTo>
                  <a:pt y="123825" x="876300"/>
                </a:lnTo>
                <a:lnTo>
                  <a:pt y="133350" x="876300"/>
                </a:lnTo>
                <a:lnTo>
                  <a:pt y="133350" x="866775"/>
                </a:lnTo>
                <a:lnTo>
                  <a:pt y="142875" x="857250"/>
                </a:lnTo>
                <a:lnTo>
                  <a:pt y="142875" x="857250"/>
                </a:lnTo>
                <a:lnTo>
                  <a:pt y="142875" x="857250"/>
                </a:lnTo>
                <a:lnTo>
                  <a:pt y="142875" x="847725"/>
                </a:lnTo>
                <a:lnTo>
                  <a:pt y="152400" x="838200"/>
                </a:lnTo>
                <a:lnTo>
                  <a:pt y="161925" x="828675"/>
                </a:lnTo>
                <a:lnTo>
                  <a:pt y="161925" x="819150"/>
                </a:lnTo>
                <a:lnTo>
                  <a:pt y="171450" x="800100"/>
                </a:lnTo>
                <a:lnTo>
                  <a:pt y="171450" x="800100"/>
                </a:lnTo>
                <a:lnTo>
                  <a:pt y="171450" x="790575"/>
                </a:lnTo>
                <a:lnTo>
                  <a:pt y="171450" x="781050"/>
                </a:lnTo>
                <a:lnTo>
                  <a:pt y="180975" x="771525"/>
                </a:lnTo>
                <a:lnTo>
                  <a:pt y="190500" x="752475"/>
                </a:lnTo>
                <a:lnTo>
                  <a:pt y="190500" x="733425"/>
                </a:lnTo>
                <a:lnTo>
                  <a:pt y="190500" x="723900"/>
                </a:lnTo>
                <a:lnTo>
                  <a:pt y="190500" x="714375"/>
                </a:lnTo>
                <a:lnTo>
                  <a:pt y="190500" x="695325"/>
                </a:lnTo>
                <a:lnTo>
                  <a:pt y="200025" x="666750"/>
                </a:lnTo>
                <a:lnTo>
                  <a:pt y="200025" x="657225"/>
                </a:lnTo>
                <a:lnTo>
                  <a:pt y="200025" x="647700"/>
                </a:lnTo>
                <a:lnTo>
                  <a:pt y="209550" x="619125"/>
                </a:lnTo>
                <a:lnTo>
                  <a:pt y="209550" x="600075"/>
                </a:lnTo>
                <a:lnTo>
                  <a:pt y="209550" x="581025"/>
                </a:lnTo>
                <a:lnTo>
                  <a:pt y="209550" x="561975"/>
                </a:lnTo>
                <a:lnTo>
                  <a:pt y="209550" x="533400"/>
                </a:lnTo>
                <a:lnTo>
                  <a:pt y="219075" x="523875"/>
                </a:lnTo>
                <a:lnTo>
                  <a:pt y="219075" x="504825"/>
                </a:lnTo>
                <a:lnTo>
                  <a:pt y="219075" x="476250"/>
                </a:lnTo>
                <a:lnTo>
                  <a:pt y="228600" x="438150"/>
                </a:lnTo>
                <a:lnTo>
                  <a:pt y="228600" x="428625"/>
                </a:lnTo>
                <a:lnTo>
                  <a:pt y="228600" x="409575"/>
                </a:lnTo>
                <a:lnTo>
                  <a:pt y="228600" x="390525"/>
                </a:lnTo>
                <a:lnTo>
                  <a:pt y="228600" x="371475"/>
                </a:lnTo>
                <a:lnTo>
                  <a:pt y="228600" x="342900"/>
                </a:lnTo>
                <a:lnTo>
                  <a:pt y="238125" x="323850"/>
                </a:lnTo>
                <a:lnTo>
                  <a:pt y="238125" x="304800"/>
                </a:lnTo>
                <a:lnTo>
                  <a:pt y="238125" x="276225"/>
                </a:lnTo>
                <a:lnTo>
                  <a:pt y="238125" x="247650"/>
                </a:lnTo>
                <a:lnTo>
                  <a:pt y="247650" x="228600"/>
                </a:lnTo>
                <a:lnTo>
                  <a:pt y="247650" x="219075"/>
                </a:lnTo>
                <a:lnTo>
                  <a:pt y="247650" x="180975"/>
                </a:lnTo>
                <a:lnTo>
                  <a:pt y="247650" x="161925"/>
                </a:lnTo>
                <a:lnTo>
                  <a:pt y="247650" x="152400"/>
                </a:lnTo>
                <a:lnTo>
                  <a:pt y="247650" x="133350"/>
                </a:lnTo>
                <a:lnTo>
                  <a:pt y="257175" x="123825"/>
                </a:lnTo>
                <a:lnTo>
                  <a:pt y="257175" x="95250"/>
                </a:lnTo>
                <a:lnTo>
                  <a:pt y="257175" x="85725"/>
                </a:lnTo>
                <a:lnTo>
                  <a:pt y="257175" x="76200"/>
                </a:lnTo>
                <a:lnTo>
                  <a:pt y="257175" x="7620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13" id="13"/>
          <p:cNvSpPr/>
          <p:nvPr/>
        </p:nvSpPr>
        <p:spPr>
          <a:xfrm>
            <a:off y="1590675" x="4162425"/>
            <a:ext cy="85725" cx="114300"/>
          </a:xfrm>
          <a:custGeom>
            <a:avLst/>
            <a:gdLst/>
            <a:ahLst/>
            <a:rect r="r" b="b" t="t" l="l"/>
            <a:pathLst>
              <a:path w="114300" h="85725" fill="none">
                <a:moveTo>
                  <a:pt y="19050" x="0"/>
                </a:moveTo>
                <a:lnTo>
                  <a:pt y="19050" x="0"/>
                </a:lnTo>
                <a:lnTo>
                  <a:pt y="9525" x="0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19050"/>
                </a:lnTo>
                <a:lnTo>
                  <a:pt y="9525" x="28575"/>
                </a:lnTo>
                <a:lnTo>
                  <a:pt y="9525" x="28575"/>
                </a:lnTo>
                <a:lnTo>
                  <a:pt y="9525" x="38100"/>
                </a:lnTo>
                <a:lnTo>
                  <a:pt y="9525" x="38100"/>
                </a:lnTo>
                <a:lnTo>
                  <a:pt y="9525" x="47625"/>
                </a:lnTo>
                <a:lnTo>
                  <a:pt y="9525" x="57150"/>
                </a:lnTo>
                <a:lnTo>
                  <a:pt y="0" x="57150"/>
                </a:lnTo>
                <a:lnTo>
                  <a:pt y="0" x="66675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85725"/>
                </a:lnTo>
                <a:lnTo>
                  <a:pt y="9525" x="95250"/>
                </a:lnTo>
                <a:lnTo>
                  <a:pt y="9525" x="95250"/>
                </a:lnTo>
                <a:lnTo>
                  <a:pt y="9525" x="95250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28575" x="114300"/>
                </a:lnTo>
                <a:lnTo>
                  <a:pt y="38100" x="104775"/>
                </a:lnTo>
                <a:lnTo>
                  <a:pt y="47625" x="104775"/>
                </a:lnTo>
                <a:lnTo>
                  <a:pt y="47625" x="104775"/>
                </a:lnTo>
                <a:lnTo>
                  <a:pt y="57150" x="104775"/>
                </a:lnTo>
                <a:lnTo>
                  <a:pt y="57150" x="104775"/>
                </a:lnTo>
                <a:lnTo>
                  <a:pt y="66675" x="104775"/>
                </a:lnTo>
                <a:lnTo>
                  <a:pt y="66675" x="104775"/>
                </a:lnTo>
                <a:lnTo>
                  <a:pt y="76200" x="104775"/>
                </a:lnTo>
                <a:lnTo>
                  <a:pt y="76200" x="104775"/>
                </a:lnTo>
                <a:lnTo>
                  <a:pt y="76200" x="104775"/>
                </a:lnTo>
                <a:lnTo>
                  <a:pt y="85725" x="104775"/>
                </a:lnTo>
                <a:lnTo>
                  <a:pt y="85725" x="95250"/>
                </a:lnTo>
                <a:lnTo>
                  <a:pt y="85725" x="95250"/>
                </a:lnTo>
                <a:lnTo>
                  <a:pt y="85725" x="95250"/>
                </a:lnTo>
                <a:lnTo>
                  <a:pt y="85725" x="95250"/>
                </a:lnTo>
                <a:lnTo>
                  <a:pt y="76200" x="95250"/>
                </a:lnTo>
                <a:lnTo>
                  <a:pt y="76200" x="95250"/>
                </a:lnTo>
                <a:lnTo>
                  <a:pt y="76200" x="95250"/>
                </a:lnTo>
                <a:lnTo>
                  <a:pt y="76200" x="952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14" id="14"/>
          <p:cNvSpPr/>
          <p:nvPr/>
        </p:nvSpPr>
        <p:spPr>
          <a:xfrm>
            <a:off y="3695700" x="2981325"/>
            <a:ext cy="57150" cx="66675"/>
          </a:xfrm>
          <a:custGeom>
            <a:avLst/>
            <a:gdLst/>
            <a:ahLst/>
            <a:rect r="r" b="b" t="t" l="l"/>
            <a:pathLst>
              <a:path w="66675" h="57150" fill="none">
                <a:moveTo>
                  <a:pt y="0" x="47625"/>
                </a:move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38100"/>
                </a:lnTo>
                <a:lnTo>
                  <a:pt y="9525" x="28575"/>
                </a:lnTo>
                <a:lnTo>
                  <a:pt y="9525" x="28575"/>
                </a:lnTo>
                <a:lnTo>
                  <a:pt y="19050" x="19050"/>
                </a:lnTo>
                <a:lnTo>
                  <a:pt y="28575" x="9525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57150" x="0"/>
                </a:lnTo>
                <a:lnTo>
                  <a:pt y="57150" x="0"/>
                </a:lnTo>
                <a:lnTo>
                  <a:pt y="47625" x="0"/>
                </a:lnTo>
                <a:lnTo>
                  <a:pt y="47625" x="9525"/>
                </a:lnTo>
                <a:lnTo>
                  <a:pt y="47625" x="19050"/>
                </a:lnTo>
                <a:lnTo>
                  <a:pt y="47625" x="19050"/>
                </a:lnTo>
                <a:lnTo>
                  <a:pt y="38100" x="19050"/>
                </a:lnTo>
                <a:lnTo>
                  <a:pt y="38100" x="28575"/>
                </a:lnTo>
                <a:lnTo>
                  <a:pt y="38100" x="38100"/>
                </a:lnTo>
                <a:lnTo>
                  <a:pt y="28575" x="47625"/>
                </a:lnTo>
                <a:lnTo>
                  <a:pt y="28575" x="57150"/>
                </a:lnTo>
                <a:lnTo>
                  <a:pt y="28575" x="66675"/>
                </a:lnTo>
                <a:lnTo>
                  <a:pt y="28575" x="66675"/>
                </a:lnTo>
                <a:lnTo>
                  <a:pt y="19050" x="66675"/>
                </a:lnTo>
                <a:lnTo>
                  <a:pt y="19050" x="66675"/>
                </a:lnTo>
                <a:lnTo>
                  <a:pt y="19050" x="66675"/>
                </a:lnTo>
                <a:lnTo>
                  <a:pt y="19050" x="666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15" id="15"/>
          <p:cNvSpPr/>
          <p:nvPr/>
        </p:nvSpPr>
        <p:spPr>
          <a:xfrm>
            <a:off y="3714750" x="3009900"/>
            <a:ext cy="76200" cx="9525"/>
          </a:xfrm>
          <a:custGeom>
            <a:avLst/>
            <a:gdLst/>
            <a:ahLst/>
            <a:rect r="r" b="b" t="t" l="l"/>
            <a:pathLst>
              <a:path w="9525" h="76200" fill="none">
                <a:moveTo>
                  <a:pt y="0" x="9525"/>
                </a:move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28575" x="9525"/>
                </a:lnTo>
                <a:lnTo>
                  <a:pt y="38100" x="9525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66675" x="0"/>
                </a:lnTo>
                <a:lnTo>
                  <a:pt y="66675" x="0"/>
                </a:lnTo>
                <a:lnTo>
                  <a:pt y="66675" x="0"/>
                </a:lnTo>
                <a:lnTo>
                  <a:pt y="76200" x="0"/>
                </a:lnTo>
                <a:lnTo>
                  <a:pt y="76200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16" id="16"/>
          <p:cNvSpPr/>
          <p:nvPr/>
        </p:nvSpPr>
        <p:spPr>
          <a:xfrm>
            <a:off y="3790950" x="3000375"/>
            <a:ext cy="57150" cx="9525"/>
          </a:xfrm>
          <a:custGeom>
            <a:avLst/>
            <a:gdLst/>
            <a:ahLst/>
            <a:rect r="r" b="b" t="t" l="l"/>
            <a:pathLst>
              <a:path w="9525" h="57150" fill="none">
                <a:moveTo>
                  <a:pt y="0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9525"/>
                </a:lnTo>
                <a:lnTo>
                  <a:pt y="0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19050" x="9525"/>
                </a:lnTo>
                <a:lnTo>
                  <a:pt y="28575" x="9525"/>
                </a:lnTo>
                <a:lnTo>
                  <a:pt y="28575" x="9525"/>
                </a:lnTo>
                <a:lnTo>
                  <a:pt y="38100" x="9525"/>
                </a:lnTo>
                <a:lnTo>
                  <a:pt y="47625" x="0"/>
                </a:lnTo>
                <a:lnTo>
                  <a:pt y="47625" x="0"/>
                </a:lnTo>
                <a:lnTo>
                  <a:pt y="57150" x="9525"/>
                </a:lnTo>
                <a:lnTo>
                  <a:pt y="47625" x="9525"/>
                </a:lnTo>
                <a:lnTo>
                  <a:pt y="47625" x="9525"/>
                </a:lnTo>
                <a:lnTo>
                  <a:pt y="47625" x="9525"/>
                </a:lnTo>
                <a:lnTo>
                  <a:pt y="47625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17" id="17"/>
          <p:cNvSpPr/>
          <p:nvPr/>
        </p:nvSpPr>
        <p:spPr>
          <a:xfrm>
            <a:off y="3790950" x="3000375"/>
            <a:ext cy="57150" cx="47625"/>
          </a:xfrm>
          <a:custGeom>
            <a:avLst/>
            <a:gdLst/>
            <a:ahLst/>
            <a:rect r="r" b="b" t="t" l="l"/>
            <a:pathLst>
              <a:path w="47625" h="57150" fill="none">
                <a:moveTo>
                  <a:pt y="19050" x="0"/>
                </a:move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9525" x="0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19050"/>
                </a:lnTo>
                <a:lnTo>
                  <a:pt y="0" x="19050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38100"/>
                </a:lnTo>
                <a:lnTo>
                  <a:pt y="0" x="38100"/>
                </a:lnTo>
                <a:lnTo>
                  <a:pt y="0" x="47625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47625"/>
                </a:lnTo>
                <a:lnTo>
                  <a:pt y="19050" x="47625"/>
                </a:lnTo>
                <a:lnTo>
                  <a:pt y="19050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38100"/>
                </a:lnTo>
                <a:lnTo>
                  <a:pt y="38100" x="38100"/>
                </a:lnTo>
                <a:lnTo>
                  <a:pt y="47625" x="28575"/>
                </a:lnTo>
                <a:lnTo>
                  <a:pt y="47625" x="28575"/>
                </a:lnTo>
                <a:lnTo>
                  <a:pt y="47625" x="28575"/>
                </a:lnTo>
                <a:lnTo>
                  <a:pt y="57150" x="28575"/>
                </a:lnTo>
                <a:lnTo>
                  <a:pt y="57150" x="285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18" id="18"/>
          <p:cNvSpPr/>
          <p:nvPr/>
        </p:nvSpPr>
        <p:spPr>
          <a:xfrm>
            <a:off y="3829050" x="3009900"/>
            <a:ext cy="19050" cx="38100"/>
          </a:xfrm>
          <a:custGeom>
            <a:avLst/>
            <a:gdLst/>
            <a:ahLst/>
            <a:rect r="r" b="b" t="t" l="l"/>
            <a:pathLst>
              <a:path w="38100" h="19050" fill="none">
                <a:moveTo>
                  <a:pt y="19050" x="0"/>
                </a:move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9525" x="9525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28575"/>
                </a:lnTo>
                <a:lnTo>
                  <a:pt y="0" x="28575"/>
                </a:lnTo>
                <a:lnTo>
                  <a:pt y="0" x="38100"/>
                </a:lnTo>
                <a:lnTo>
                  <a:pt y="0" x="3810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19" id="19"/>
          <p:cNvSpPr/>
          <p:nvPr/>
        </p:nvSpPr>
        <p:spPr>
          <a:xfrm>
            <a:off y="3790950" x="3105150"/>
            <a:ext cy="28575" cx="38100"/>
          </a:xfrm>
          <a:custGeom>
            <a:avLst/>
            <a:gdLst/>
            <a:ahLst/>
            <a:rect r="r" b="b" t="t" l="l"/>
            <a:pathLst>
              <a:path w="38100" h="28575" fill="none">
                <a:moveTo>
                  <a:pt y="19050" x="0"/>
                </a:move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9525"/>
                </a:lnTo>
                <a:lnTo>
                  <a:pt y="9525" x="9525"/>
                </a:lnTo>
                <a:lnTo>
                  <a:pt y="0" x="9525"/>
                </a:lnTo>
                <a:lnTo>
                  <a:pt y="0" x="19050"/>
                </a:lnTo>
                <a:lnTo>
                  <a:pt y="0" x="19050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9525" x="38100"/>
                </a:lnTo>
                <a:lnTo>
                  <a:pt y="9525" x="38100"/>
                </a:lnTo>
                <a:lnTo>
                  <a:pt y="9525" x="38100"/>
                </a:lnTo>
                <a:lnTo>
                  <a:pt y="9525" x="38100"/>
                </a:lnTo>
                <a:lnTo>
                  <a:pt y="19050" x="28575"/>
                </a:lnTo>
                <a:lnTo>
                  <a:pt y="28575" x="28575"/>
                </a:lnTo>
                <a:lnTo>
                  <a:pt y="28575" x="28575"/>
                </a:lnTo>
                <a:lnTo>
                  <a:pt y="28575" x="28575"/>
                </a:lnTo>
                <a:lnTo>
                  <a:pt y="28575" x="19050"/>
                </a:lnTo>
                <a:lnTo>
                  <a:pt y="28575" x="19050"/>
                </a:lnTo>
                <a:lnTo>
                  <a:pt y="28575" x="19050"/>
                </a:lnTo>
                <a:lnTo>
                  <a:pt y="28575" x="19050"/>
                </a:lnTo>
                <a:lnTo>
                  <a:pt y="19050" x="19050"/>
                </a:lnTo>
                <a:lnTo>
                  <a:pt y="9525" x="19050"/>
                </a:lnTo>
                <a:lnTo>
                  <a:pt y="9525" x="190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20" id="20"/>
          <p:cNvSpPr/>
          <p:nvPr/>
        </p:nvSpPr>
        <p:spPr>
          <a:xfrm>
            <a:off y="3771900" x="3105150"/>
            <a:ext cy="66675" cx="9525"/>
          </a:xfrm>
          <a:custGeom>
            <a:avLst/>
            <a:gdLst/>
            <a:ahLst/>
            <a:rect r="r" b="b" t="t" l="l"/>
            <a:pathLst>
              <a:path w="9525" h="66675" fill="none">
                <a:moveTo>
                  <a:pt y="9525" x="9525"/>
                </a:move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19050" x="9525"/>
                </a:lnTo>
                <a:lnTo>
                  <a:pt y="28575" x="9525"/>
                </a:lnTo>
                <a:lnTo>
                  <a:pt y="28575" x="9525"/>
                </a:lnTo>
                <a:lnTo>
                  <a:pt y="38100" x="9525"/>
                </a:lnTo>
                <a:lnTo>
                  <a:pt y="47625" x="0"/>
                </a:lnTo>
                <a:lnTo>
                  <a:pt y="57150" x="0"/>
                </a:lnTo>
                <a:lnTo>
                  <a:pt y="66675" x="0"/>
                </a:lnTo>
                <a:lnTo>
                  <a:pt y="66675" x="0"/>
                </a:lnTo>
                <a:lnTo>
                  <a:pt y="66675" x="0"/>
                </a:lnTo>
                <a:lnTo>
                  <a:pt y="66675" x="9525"/>
                </a:lnTo>
                <a:lnTo>
                  <a:pt y="66675" x="9525"/>
                </a:lnTo>
                <a:lnTo>
                  <a:pt y="66675" x="9525"/>
                </a:lnTo>
                <a:lnTo>
                  <a:pt y="66675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21" id="21"/>
          <p:cNvSpPr/>
          <p:nvPr/>
        </p:nvSpPr>
        <p:spPr>
          <a:xfrm>
            <a:off y="3771900" x="3133725"/>
            <a:ext cy="9525" cx="47625"/>
          </a:xfrm>
          <a:custGeom>
            <a:avLst/>
            <a:gdLst/>
            <a:ahLst/>
            <a:rect r="r" b="b" t="t" l="l"/>
            <a:pathLst>
              <a:path w="47625" h="9525" fill="none">
                <a:moveTo>
                  <a:pt y="0" x="0"/>
                </a:moveTo>
                <a:lnTo>
                  <a:pt y="0" x="0"/>
                </a:lnTo>
                <a:lnTo>
                  <a:pt y="9525" x="0"/>
                </a:lnTo>
                <a:lnTo>
                  <a:pt y="9525" x="9525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28575"/>
                </a:lnTo>
                <a:lnTo>
                  <a:pt y="9525" x="38100"/>
                </a:lnTo>
                <a:lnTo>
                  <a:pt y="9525" x="38100"/>
                </a:lnTo>
                <a:lnTo>
                  <a:pt y="9525" x="38100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476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22" id="22"/>
          <p:cNvSpPr/>
          <p:nvPr/>
        </p:nvSpPr>
        <p:spPr>
          <a:xfrm>
            <a:off y="3771900" x="3219450"/>
            <a:ext cy="47625" cx="38100"/>
          </a:xfrm>
          <a:custGeom>
            <a:avLst/>
            <a:gdLst/>
            <a:ahLst/>
            <a:rect r="r" b="b" t="t" l="l"/>
            <a:pathLst>
              <a:path w="38100" h="47625" fill="none">
                <a:moveTo>
                  <a:pt y="0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9525" x="0"/>
                </a:lnTo>
                <a:lnTo>
                  <a:pt y="9525" x="0"/>
                </a:lnTo>
                <a:lnTo>
                  <a:pt y="28575" x="0"/>
                </a:lnTo>
                <a:lnTo>
                  <a:pt y="28575" x="0"/>
                </a:lnTo>
                <a:lnTo>
                  <a:pt y="38100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9525"/>
                </a:lnTo>
                <a:lnTo>
                  <a:pt y="47625" x="19050"/>
                </a:lnTo>
                <a:lnTo>
                  <a:pt y="47625" x="19050"/>
                </a:lnTo>
                <a:lnTo>
                  <a:pt y="47625" x="19050"/>
                </a:lnTo>
                <a:lnTo>
                  <a:pt y="47625" x="19050"/>
                </a:lnTo>
                <a:lnTo>
                  <a:pt y="47625" x="28575"/>
                </a:lnTo>
                <a:lnTo>
                  <a:pt y="47625" x="28575"/>
                </a:lnTo>
                <a:lnTo>
                  <a:pt y="38100" x="28575"/>
                </a:lnTo>
                <a:lnTo>
                  <a:pt y="38100" x="38100"/>
                </a:lnTo>
                <a:lnTo>
                  <a:pt y="28575" x="38100"/>
                </a:lnTo>
                <a:lnTo>
                  <a:pt y="28575" x="38100"/>
                </a:lnTo>
                <a:lnTo>
                  <a:pt y="28575" x="3810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23" id="23"/>
          <p:cNvSpPr/>
          <p:nvPr/>
        </p:nvSpPr>
        <p:spPr>
          <a:xfrm>
            <a:off y="3714750" x="3343275"/>
            <a:ext cy="19050" cx="38100"/>
          </a:xfrm>
          <a:custGeom>
            <a:avLst/>
            <a:gdLst/>
            <a:ahLst/>
            <a:rect r="r" b="b" t="t" l="l"/>
            <a:pathLst>
              <a:path w="38100" h="19050" fill="none">
                <a:moveTo>
                  <a:pt y="0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9525"/>
                </a:lnTo>
                <a:lnTo>
                  <a:pt y="0" x="9525"/>
                </a:lnTo>
                <a:lnTo>
                  <a:pt y="0" x="19050"/>
                </a:lnTo>
                <a:lnTo>
                  <a:pt y="0" x="19050"/>
                </a:lnTo>
                <a:lnTo>
                  <a:pt y="0" x="28575"/>
                </a:lnTo>
                <a:lnTo>
                  <a:pt y="0" x="38100"/>
                </a:lnTo>
                <a:lnTo>
                  <a:pt y="9525" x="38100"/>
                </a:lnTo>
                <a:lnTo>
                  <a:pt y="9525" x="38100"/>
                </a:lnTo>
                <a:lnTo>
                  <a:pt y="9525" x="38100"/>
                </a:lnTo>
                <a:lnTo>
                  <a:pt y="19050" x="38100"/>
                </a:lnTo>
                <a:lnTo>
                  <a:pt y="19050" x="3810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24" id="24"/>
          <p:cNvSpPr/>
          <p:nvPr/>
        </p:nvSpPr>
        <p:spPr>
          <a:xfrm>
            <a:off y="3752850" x="3295650"/>
            <a:ext cy="28575" cx="28575"/>
          </a:xfrm>
          <a:custGeom>
            <a:avLst/>
            <a:gdLst/>
            <a:ahLst/>
            <a:rect r="r" b="b" t="t" l="l"/>
            <a:pathLst>
              <a:path w="28575" h="28575" fill="none">
                <a:moveTo>
                  <a:pt y="0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9525" x="9525"/>
                </a:lnTo>
                <a:lnTo>
                  <a:pt y="19050" x="9525"/>
                </a:lnTo>
                <a:lnTo>
                  <a:pt y="28575" x="19050"/>
                </a:lnTo>
                <a:lnTo>
                  <a:pt y="28575" x="19050"/>
                </a:lnTo>
                <a:lnTo>
                  <a:pt y="28575" x="19050"/>
                </a:lnTo>
                <a:lnTo>
                  <a:pt y="28575" x="28575"/>
                </a:lnTo>
                <a:lnTo>
                  <a:pt y="28575" x="28575"/>
                </a:lnTo>
                <a:lnTo>
                  <a:pt y="28575" x="28575"/>
                </a:lnTo>
                <a:lnTo>
                  <a:pt y="28575" x="285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25" id="25"/>
          <p:cNvSpPr/>
          <p:nvPr/>
        </p:nvSpPr>
        <p:spPr>
          <a:xfrm>
            <a:off y="3714750" x="3314700"/>
            <a:ext cy="57150" cx="142875"/>
          </a:xfrm>
          <a:custGeom>
            <a:avLst/>
            <a:gdLst/>
            <a:ahLst/>
            <a:rect r="r" b="b" t="t" l="l"/>
            <a:pathLst>
              <a:path w="142875" h="57150" fill="none">
                <a:moveTo>
                  <a:pt y="57150" x="0"/>
                </a:moveTo>
                <a:lnTo>
                  <a:pt y="57150" x="0"/>
                </a:lnTo>
                <a:lnTo>
                  <a:pt y="57150" x="0"/>
                </a:lnTo>
                <a:lnTo>
                  <a:pt y="47625" x="9525"/>
                </a:lnTo>
                <a:lnTo>
                  <a:pt y="38100" x="9525"/>
                </a:lnTo>
                <a:lnTo>
                  <a:pt y="38100" x="19050"/>
                </a:lnTo>
                <a:lnTo>
                  <a:pt y="38100" x="28575"/>
                </a:lnTo>
                <a:lnTo>
                  <a:pt y="19050" x="47625"/>
                </a:lnTo>
                <a:lnTo>
                  <a:pt y="19050" x="57150"/>
                </a:lnTo>
                <a:lnTo>
                  <a:pt y="19050" x="66675"/>
                </a:lnTo>
                <a:lnTo>
                  <a:pt y="9525" x="76200"/>
                </a:lnTo>
                <a:lnTo>
                  <a:pt y="9525" x="85725"/>
                </a:lnTo>
                <a:lnTo>
                  <a:pt y="9525" x="95250"/>
                </a:lnTo>
                <a:lnTo>
                  <a:pt y="0" x="104775"/>
                </a:lnTo>
                <a:lnTo>
                  <a:pt y="0" x="114300"/>
                </a:lnTo>
                <a:lnTo>
                  <a:pt y="0" x="123825"/>
                </a:lnTo>
                <a:lnTo>
                  <a:pt y="0" x="133350"/>
                </a:lnTo>
                <a:lnTo>
                  <a:pt y="0" x="133350"/>
                </a:lnTo>
                <a:lnTo>
                  <a:pt y="0" x="133350"/>
                </a:lnTo>
                <a:lnTo>
                  <a:pt y="9525" x="133350"/>
                </a:lnTo>
                <a:lnTo>
                  <a:pt y="9525" x="142875"/>
                </a:lnTo>
                <a:lnTo>
                  <a:pt y="19050" x="133350"/>
                </a:lnTo>
                <a:lnTo>
                  <a:pt y="19050" x="133350"/>
                </a:lnTo>
                <a:lnTo>
                  <a:pt y="19050" x="133350"/>
                </a:lnTo>
                <a:lnTo>
                  <a:pt y="28575" x="133350"/>
                </a:lnTo>
                <a:lnTo>
                  <a:pt y="28575" x="133350"/>
                </a:lnTo>
                <a:lnTo>
                  <a:pt y="38100" x="123825"/>
                </a:lnTo>
                <a:lnTo>
                  <a:pt y="38100" x="123825"/>
                </a:lnTo>
                <a:lnTo>
                  <a:pt y="38100" x="114300"/>
                </a:lnTo>
                <a:lnTo>
                  <a:pt y="47625" x="114300"/>
                </a:lnTo>
                <a:lnTo>
                  <a:pt y="47625" x="104775"/>
                </a:lnTo>
                <a:lnTo>
                  <a:pt y="47625" x="1047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26" id="26"/>
          <p:cNvSpPr/>
          <p:nvPr/>
        </p:nvSpPr>
        <p:spPr>
          <a:xfrm>
            <a:off y="3771900" x="3362325"/>
            <a:ext cy="9525" cx="28575"/>
          </a:xfrm>
          <a:custGeom>
            <a:avLst/>
            <a:gdLst/>
            <a:ahLst/>
            <a:rect r="r" b="b" t="t" l="l"/>
            <a:pathLst>
              <a:path w="28575" h="9525" fill="none">
                <a:moveTo>
                  <a:pt y="9525" x="0"/>
                </a:move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0" x="9525"/>
                </a:lnTo>
                <a:lnTo>
                  <a:pt y="0" x="19050"/>
                </a:lnTo>
                <a:lnTo>
                  <a:pt y="0" x="19050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27" id="27"/>
          <p:cNvSpPr/>
          <p:nvPr/>
        </p:nvSpPr>
        <p:spPr>
          <a:xfrm>
            <a:off y="3781425" x="3352800"/>
            <a:ext cy="19050" cx="38100"/>
          </a:xfrm>
          <a:custGeom>
            <a:avLst/>
            <a:gdLst/>
            <a:ahLst/>
            <a:rect r="r" b="b" t="t" l="l"/>
            <a:pathLst>
              <a:path w="38100" h="19050" fill="none">
                <a:moveTo>
                  <a:pt y="19050" x="0"/>
                </a:moveTo>
                <a:lnTo>
                  <a:pt y="19050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9525" x="9525"/>
                </a:lnTo>
                <a:lnTo>
                  <a:pt y="9525" x="19050"/>
                </a:lnTo>
                <a:lnTo>
                  <a:pt y="9525" x="28575"/>
                </a:lnTo>
                <a:lnTo>
                  <a:pt y="0" x="28575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9525" x="38100"/>
                </a:lnTo>
                <a:lnTo>
                  <a:pt y="9525" x="3810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28" id="28"/>
          <p:cNvSpPr/>
          <p:nvPr/>
        </p:nvSpPr>
        <p:spPr>
          <a:xfrm>
            <a:off y="3781425" x="3343275"/>
            <a:ext cy="38100" cx="66675"/>
          </a:xfrm>
          <a:custGeom>
            <a:avLst/>
            <a:gdLst/>
            <a:ahLst/>
            <a:rect r="r" b="b" t="t" l="l"/>
            <a:pathLst>
              <a:path w="66675" h="38100" fill="none">
                <a:moveTo>
                  <a:pt y="38100" x="0"/>
                </a:move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9525"/>
                </a:lnTo>
                <a:lnTo>
                  <a:pt y="38100" x="19050"/>
                </a:lnTo>
                <a:lnTo>
                  <a:pt y="28575" x="38100"/>
                </a:lnTo>
                <a:lnTo>
                  <a:pt y="19050" x="38100"/>
                </a:lnTo>
                <a:lnTo>
                  <a:pt y="19050" x="47625"/>
                </a:lnTo>
                <a:lnTo>
                  <a:pt y="19050" x="47625"/>
                </a:lnTo>
                <a:lnTo>
                  <a:pt y="19050" x="57150"/>
                </a:lnTo>
                <a:lnTo>
                  <a:pt y="9525" x="57150"/>
                </a:lnTo>
                <a:lnTo>
                  <a:pt y="9525" x="66675"/>
                </a:lnTo>
                <a:lnTo>
                  <a:pt y="9525" x="66675"/>
                </a:lnTo>
                <a:lnTo>
                  <a:pt y="0" x="57150"/>
                </a:lnTo>
                <a:lnTo>
                  <a:pt y="0" x="571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29" id="29"/>
          <p:cNvSpPr/>
          <p:nvPr/>
        </p:nvSpPr>
        <p:spPr>
          <a:xfrm>
            <a:off y="3762375" x="3324225"/>
            <a:ext cy="104775" cx="57150"/>
          </a:xfrm>
          <a:custGeom>
            <a:avLst/>
            <a:gdLst/>
            <a:ahLst/>
            <a:rect r="r" b="b" t="t" l="l"/>
            <a:pathLst>
              <a:path w="57150" h="104775" fill="none">
                <a:moveTo>
                  <a:pt y="0" x="38100"/>
                </a:moveTo>
                <a:lnTo>
                  <a:pt y="9525" x="47625"/>
                </a:lnTo>
                <a:lnTo>
                  <a:pt y="9525" x="47625"/>
                </a:lnTo>
                <a:lnTo>
                  <a:pt y="9525" x="47625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28575" x="57150"/>
                </a:lnTo>
                <a:lnTo>
                  <a:pt y="38100" x="57150"/>
                </a:lnTo>
                <a:lnTo>
                  <a:pt y="38100" x="57150"/>
                </a:lnTo>
                <a:lnTo>
                  <a:pt y="47625" x="57150"/>
                </a:lnTo>
                <a:lnTo>
                  <a:pt y="57150" x="47625"/>
                </a:lnTo>
                <a:lnTo>
                  <a:pt y="66675" x="47625"/>
                </a:lnTo>
                <a:lnTo>
                  <a:pt y="76200" x="38100"/>
                </a:lnTo>
                <a:lnTo>
                  <a:pt y="76200" x="38100"/>
                </a:lnTo>
                <a:lnTo>
                  <a:pt y="85725" x="38100"/>
                </a:lnTo>
                <a:lnTo>
                  <a:pt y="95250" x="28575"/>
                </a:lnTo>
                <a:lnTo>
                  <a:pt y="95250" x="19050"/>
                </a:lnTo>
                <a:lnTo>
                  <a:pt y="95250" x="19050"/>
                </a:lnTo>
                <a:lnTo>
                  <a:pt y="95250" x="19050"/>
                </a:lnTo>
                <a:lnTo>
                  <a:pt y="104775" x="19050"/>
                </a:lnTo>
                <a:lnTo>
                  <a:pt y="104775" x="9525"/>
                </a:lnTo>
                <a:lnTo>
                  <a:pt y="95250" x="9525"/>
                </a:lnTo>
                <a:lnTo>
                  <a:pt y="95250" x="9525"/>
                </a:lnTo>
                <a:lnTo>
                  <a:pt y="95250" x="0"/>
                </a:lnTo>
                <a:lnTo>
                  <a:pt y="95250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30" id="30"/>
          <p:cNvSpPr/>
          <p:nvPr/>
        </p:nvSpPr>
        <p:spPr>
          <a:xfrm>
            <a:off y="3800475" x="3362325"/>
            <a:ext cy="38100" cx="85725"/>
          </a:xfrm>
          <a:custGeom>
            <a:avLst/>
            <a:gdLst/>
            <a:ahLst/>
            <a:rect r="r" b="b" t="t" l="l"/>
            <a:pathLst>
              <a:path w="85725" h="38100" fill="none">
                <a:moveTo>
                  <a:pt y="0" x="0"/>
                </a:move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19050" x="9525"/>
                </a:lnTo>
                <a:lnTo>
                  <a:pt y="19050" x="19050"/>
                </a:lnTo>
                <a:lnTo>
                  <a:pt y="19050" x="28575"/>
                </a:lnTo>
                <a:lnTo>
                  <a:pt y="28575" x="28575"/>
                </a:lnTo>
                <a:lnTo>
                  <a:pt y="28575" x="38100"/>
                </a:lnTo>
                <a:lnTo>
                  <a:pt y="28575" x="47625"/>
                </a:lnTo>
                <a:lnTo>
                  <a:pt y="38100" x="47625"/>
                </a:lnTo>
                <a:lnTo>
                  <a:pt y="38100" x="57150"/>
                </a:lnTo>
                <a:lnTo>
                  <a:pt y="38100" x="57150"/>
                </a:lnTo>
                <a:lnTo>
                  <a:pt y="38100" x="66675"/>
                </a:lnTo>
                <a:lnTo>
                  <a:pt y="38100" x="66675"/>
                </a:lnTo>
                <a:lnTo>
                  <a:pt y="38100" x="76200"/>
                </a:lnTo>
                <a:lnTo>
                  <a:pt y="38100" x="76200"/>
                </a:lnTo>
                <a:lnTo>
                  <a:pt y="38100" x="76200"/>
                </a:lnTo>
                <a:lnTo>
                  <a:pt y="38100" x="85725"/>
                </a:lnTo>
                <a:lnTo>
                  <a:pt y="38100" x="85725"/>
                </a:lnTo>
                <a:lnTo>
                  <a:pt y="38100" x="857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31" id="31"/>
          <p:cNvSpPr/>
          <p:nvPr/>
        </p:nvSpPr>
        <p:spPr>
          <a:xfrm>
            <a:off y="3752850" x="3476625"/>
            <a:ext cy="38100" cx="0"/>
          </a:xfrm>
          <a:custGeom>
            <a:avLst/>
            <a:gdLst/>
            <a:ahLst/>
            <a:rect r="r" b="b" t="t" l="l"/>
            <a:pathLst>
              <a:path w="0" h="38100" fill="none">
                <a:moveTo>
                  <a:pt y="0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28575" x="0"/>
                </a:lnTo>
                <a:lnTo>
                  <a:pt y="28575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32" id="32"/>
          <p:cNvSpPr/>
          <p:nvPr/>
        </p:nvSpPr>
        <p:spPr>
          <a:xfrm>
            <a:off y="3733800" x="3476625"/>
            <a:ext cy="47625" cx="38100"/>
          </a:xfrm>
          <a:custGeom>
            <a:avLst/>
            <a:gdLst/>
            <a:ahLst/>
            <a:rect r="r" b="b" t="t" l="l"/>
            <a:pathLst>
              <a:path w="38100" h="47625" fill="none">
                <a:moveTo>
                  <a:pt y="28575" x="0"/>
                </a:moveTo>
                <a:lnTo>
                  <a:pt y="28575" x="0"/>
                </a:lnTo>
                <a:lnTo>
                  <a:pt y="28575" x="0"/>
                </a:lnTo>
                <a:lnTo>
                  <a:pt y="28575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9525"/>
                </a:lnTo>
                <a:lnTo>
                  <a:pt y="19050" x="19050"/>
                </a:lnTo>
                <a:lnTo>
                  <a:pt y="19050" x="19050"/>
                </a:lnTo>
                <a:lnTo>
                  <a:pt y="9525" x="19050"/>
                </a:lnTo>
                <a:lnTo>
                  <a:pt y="9525" x="28575"/>
                </a:lnTo>
                <a:lnTo>
                  <a:pt y="9525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9525" x="38100"/>
                </a:lnTo>
                <a:lnTo>
                  <a:pt y="19050" x="38100"/>
                </a:lnTo>
                <a:lnTo>
                  <a:pt y="19050" x="38100"/>
                </a:lnTo>
                <a:lnTo>
                  <a:pt y="19050" x="38100"/>
                </a:lnTo>
                <a:lnTo>
                  <a:pt y="28575" x="38100"/>
                </a:lnTo>
                <a:lnTo>
                  <a:pt y="38100" x="38100"/>
                </a:lnTo>
                <a:lnTo>
                  <a:pt y="38100" x="38100"/>
                </a:lnTo>
                <a:lnTo>
                  <a:pt y="38100" x="38100"/>
                </a:lnTo>
                <a:lnTo>
                  <a:pt y="47625" x="28575"/>
                </a:lnTo>
                <a:lnTo>
                  <a:pt y="47625" x="28575"/>
                </a:lnTo>
                <a:lnTo>
                  <a:pt y="47625" x="19050"/>
                </a:lnTo>
                <a:lnTo>
                  <a:pt y="47625" x="190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33" id="33"/>
          <p:cNvSpPr/>
          <p:nvPr/>
        </p:nvSpPr>
        <p:spPr>
          <a:xfrm>
            <a:off y="3781425" x="3476625"/>
            <a:ext cy="9525" cx="28575"/>
          </a:xfrm>
          <a:custGeom>
            <a:avLst/>
            <a:gdLst/>
            <a:ahLst/>
            <a:rect r="r" b="b" t="t" l="l"/>
            <a:pathLst>
              <a:path w="28575" h="9525" fill="none">
                <a:moveTo>
                  <a:pt y="9525" x="0"/>
                </a:move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0" x="9525"/>
                </a:lnTo>
                <a:lnTo>
                  <a:pt y="0" x="9525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28575"/>
                </a:lnTo>
                <a:lnTo>
                  <a:pt y="0" x="28575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34" id="34"/>
          <p:cNvSpPr/>
          <p:nvPr/>
        </p:nvSpPr>
        <p:spPr>
          <a:xfrm>
            <a:off y="3781425" x="3486150"/>
            <a:ext cy="57150" cx="9525"/>
          </a:xfrm>
          <a:custGeom>
            <a:avLst/>
            <a:gdLst/>
            <a:ahLst/>
            <a:rect r="r" b="b" t="t" l="l"/>
            <a:pathLst>
              <a:path w="9525" h="57150" fill="none">
                <a:moveTo>
                  <a:pt y="0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9525" x="9525"/>
                </a:lnTo>
                <a:lnTo>
                  <a:pt y="9525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28575" x="9525"/>
                </a:lnTo>
                <a:lnTo>
                  <a:pt y="38100" x="9525"/>
                </a:lnTo>
                <a:lnTo>
                  <a:pt y="38100" x="0"/>
                </a:lnTo>
                <a:lnTo>
                  <a:pt y="47625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35" id="35"/>
          <p:cNvSpPr/>
          <p:nvPr/>
        </p:nvSpPr>
        <p:spPr>
          <a:xfrm>
            <a:off y="3800475" x="3495675"/>
            <a:ext cy="19050" cx="19050"/>
          </a:xfrm>
          <a:custGeom>
            <a:avLst/>
            <a:gdLst/>
            <a:ahLst/>
            <a:rect r="r" b="b" t="t" l="l"/>
            <a:pathLst>
              <a:path w="19050" h="19050" fill="none">
                <a:moveTo>
                  <a:pt y="19050" x="0"/>
                </a:move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9525"/>
                </a:lnTo>
                <a:lnTo>
                  <a:pt y="9525" x="9525"/>
                </a:lnTo>
                <a:lnTo>
                  <a:pt y="9525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36" id="36"/>
          <p:cNvSpPr/>
          <p:nvPr/>
        </p:nvSpPr>
        <p:spPr>
          <a:xfrm>
            <a:off y="3819525" x="3476625"/>
            <a:ext cy="38100" cx="57150"/>
          </a:xfrm>
          <a:custGeom>
            <a:avLst/>
            <a:gdLst/>
            <a:ahLst/>
            <a:rect r="r" b="b" t="t" l="l"/>
            <a:pathLst>
              <a:path w="57150" h="38100" fill="none">
                <a:moveTo>
                  <a:pt y="0" x="19050"/>
                </a:moveTo>
                <a:lnTo>
                  <a:pt y="0" x="19050"/>
                </a:lnTo>
                <a:lnTo>
                  <a:pt y="0" x="19050"/>
                </a:lnTo>
                <a:lnTo>
                  <a:pt y="0" x="9525"/>
                </a:lnTo>
                <a:lnTo>
                  <a:pt y="19050" x="0"/>
                </a:lnTo>
                <a:lnTo>
                  <a:pt y="19050" x="0"/>
                </a:lnTo>
                <a:lnTo>
                  <a:pt y="28575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9525"/>
                </a:lnTo>
                <a:lnTo>
                  <a:pt y="38100" x="9525"/>
                </a:lnTo>
                <a:lnTo>
                  <a:pt y="28575" x="19050"/>
                </a:lnTo>
                <a:lnTo>
                  <a:pt y="19050" x="19050"/>
                </a:lnTo>
                <a:lnTo>
                  <a:pt y="19050" x="28575"/>
                </a:lnTo>
                <a:lnTo>
                  <a:pt y="19050" x="28575"/>
                </a:lnTo>
                <a:lnTo>
                  <a:pt y="19050" x="38100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47625"/>
                </a:lnTo>
                <a:lnTo>
                  <a:pt y="0" x="57150"/>
                </a:lnTo>
                <a:lnTo>
                  <a:pt y="0" x="57150"/>
                </a:lnTo>
                <a:lnTo>
                  <a:pt y="0" x="571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37" id="37"/>
          <p:cNvSpPr/>
          <p:nvPr/>
        </p:nvSpPr>
        <p:spPr>
          <a:xfrm>
            <a:off y="3743325" x="3552825"/>
            <a:ext cy="19050" cx="28575"/>
          </a:xfrm>
          <a:custGeom>
            <a:avLst/>
            <a:gdLst/>
            <a:ahLst/>
            <a:rect r="r" b="b" t="t" l="l"/>
            <a:pathLst>
              <a:path w="28575" h="19050" fill="none">
                <a:moveTo>
                  <a:pt y="19050" x="0"/>
                </a:move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19050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9525" x="28575"/>
                </a:lnTo>
                <a:lnTo>
                  <a:pt y="9525" x="9525"/>
                </a:lnTo>
                <a:lnTo>
                  <a:pt y="9525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38" id="38"/>
          <p:cNvSpPr/>
          <p:nvPr/>
        </p:nvSpPr>
        <p:spPr>
          <a:xfrm>
            <a:off y="3762375" x="3543300"/>
            <a:ext cy="9525" cx="38100"/>
          </a:xfrm>
          <a:custGeom>
            <a:avLst/>
            <a:gdLst/>
            <a:ahLst/>
            <a:rect r="r" b="b" t="t" l="l"/>
            <a:pathLst>
              <a:path w="38100" h="9525" fill="none">
                <a:moveTo>
                  <a:pt y="9525" x="0"/>
                </a:moveTo>
                <a:lnTo>
                  <a:pt y="9525" x="0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19050"/>
                </a:lnTo>
                <a:lnTo>
                  <a:pt y="0" x="28575"/>
                </a:lnTo>
                <a:lnTo>
                  <a:pt y="0" x="28575"/>
                </a:lnTo>
                <a:lnTo>
                  <a:pt y="0" x="38100"/>
                </a:lnTo>
                <a:lnTo>
                  <a:pt y="0" x="38100"/>
                </a:lnTo>
                <a:lnTo>
                  <a:pt y="0" x="28575"/>
                </a:lnTo>
                <a:lnTo>
                  <a:pt y="9525" x="19050"/>
                </a:lnTo>
                <a:lnTo>
                  <a:pt y="9525" x="190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39" id="39"/>
          <p:cNvSpPr/>
          <p:nvPr/>
        </p:nvSpPr>
        <p:spPr>
          <a:xfrm>
            <a:off y="3762375" x="3533775"/>
            <a:ext cy="38100" cx="57150"/>
          </a:xfrm>
          <a:custGeom>
            <a:avLst/>
            <a:gdLst/>
            <a:ahLst/>
            <a:rect r="r" b="b" t="t" l="l"/>
            <a:pathLst>
              <a:path w="57150" h="38100" fill="none">
                <a:moveTo>
                  <a:pt y="38100" x="0"/>
                </a:moveTo>
                <a:lnTo>
                  <a:pt y="38100" x="0"/>
                </a:lnTo>
                <a:lnTo>
                  <a:pt y="38100" x="0"/>
                </a:lnTo>
                <a:lnTo>
                  <a:pt y="38100" x="9525"/>
                </a:lnTo>
                <a:lnTo>
                  <a:pt y="28575" x="19050"/>
                </a:lnTo>
                <a:lnTo>
                  <a:pt y="19050" x="19050"/>
                </a:lnTo>
                <a:lnTo>
                  <a:pt y="19050" x="28575"/>
                </a:lnTo>
                <a:lnTo>
                  <a:pt y="19050" x="38100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57150"/>
                </a:lnTo>
                <a:lnTo>
                  <a:pt y="9525" x="57150"/>
                </a:lnTo>
                <a:lnTo>
                  <a:pt y="0" x="57150"/>
                </a:lnTo>
                <a:lnTo>
                  <a:pt y="0" x="57150"/>
                </a:lnTo>
                <a:lnTo>
                  <a:pt y="0" x="571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40" id="40"/>
          <p:cNvSpPr/>
          <p:nvPr/>
        </p:nvSpPr>
        <p:spPr>
          <a:xfrm>
            <a:off y="3724275" x="3552825"/>
            <a:ext cy="142875" cx="66675"/>
          </a:xfrm>
          <a:custGeom>
            <a:avLst/>
            <a:gdLst/>
            <a:ahLst/>
            <a:rect r="r" b="b" t="t" l="l"/>
            <a:pathLst>
              <a:path w="66675" h="142875" fill="none">
                <a:moveTo>
                  <a:pt y="0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9525" x="0"/>
                </a:lnTo>
                <a:lnTo>
                  <a:pt y="9525" x="0"/>
                </a:lnTo>
                <a:lnTo>
                  <a:pt y="19050" x="0"/>
                </a:lnTo>
                <a:lnTo>
                  <a:pt y="28575" x="9525"/>
                </a:lnTo>
                <a:lnTo>
                  <a:pt y="38100" x="9525"/>
                </a:lnTo>
                <a:lnTo>
                  <a:pt y="57150" x="9525"/>
                </a:lnTo>
                <a:lnTo>
                  <a:pt y="76200" x="19050"/>
                </a:lnTo>
                <a:lnTo>
                  <a:pt y="85725" x="28575"/>
                </a:lnTo>
                <a:lnTo>
                  <a:pt y="95250" x="28575"/>
                </a:lnTo>
                <a:lnTo>
                  <a:pt y="104775" x="38100"/>
                </a:lnTo>
                <a:lnTo>
                  <a:pt y="114300" x="38100"/>
                </a:lnTo>
                <a:lnTo>
                  <a:pt y="114300" x="47625"/>
                </a:lnTo>
                <a:lnTo>
                  <a:pt y="123825" x="47625"/>
                </a:lnTo>
                <a:lnTo>
                  <a:pt y="133350" x="47625"/>
                </a:lnTo>
                <a:lnTo>
                  <a:pt y="133350" x="57150"/>
                </a:lnTo>
                <a:lnTo>
                  <a:pt y="133350" x="57150"/>
                </a:lnTo>
                <a:lnTo>
                  <a:pt y="133350" x="66675"/>
                </a:lnTo>
                <a:lnTo>
                  <a:pt y="142875" x="66675"/>
                </a:lnTo>
                <a:lnTo>
                  <a:pt y="142875" x="66675"/>
                </a:lnTo>
                <a:lnTo>
                  <a:pt y="142875" x="66675"/>
                </a:lnTo>
                <a:lnTo>
                  <a:pt y="133350" x="66675"/>
                </a:lnTo>
                <a:lnTo>
                  <a:pt y="133350" x="66675"/>
                </a:lnTo>
                <a:lnTo>
                  <a:pt y="133350" x="57150"/>
                </a:lnTo>
                <a:lnTo>
                  <a:pt y="123825" x="57150"/>
                </a:lnTo>
                <a:lnTo>
                  <a:pt y="123825" x="571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41" id="41"/>
          <p:cNvSpPr/>
          <p:nvPr/>
        </p:nvSpPr>
        <p:spPr>
          <a:xfrm>
            <a:off y="3800475" x="3552825"/>
            <a:ext cy="57150" cx="66675"/>
          </a:xfrm>
          <a:custGeom>
            <a:avLst/>
            <a:gdLst/>
            <a:ahLst/>
            <a:rect r="r" b="b" t="t" l="l"/>
            <a:pathLst>
              <a:path w="66675" h="57150" fill="none">
                <a:moveTo>
                  <a:pt y="0" x="66675"/>
                </a:moveTo>
                <a:lnTo>
                  <a:pt y="0" x="57150"/>
                </a:lnTo>
                <a:lnTo>
                  <a:pt y="0" x="57150"/>
                </a:lnTo>
                <a:lnTo>
                  <a:pt y="9525" x="47625"/>
                </a:lnTo>
                <a:lnTo>
                  <a:pt y="9525" x="47625"/>
                </a:lnTo>
                <a:lnTo>
                  <a:pt y="19050" x="47625"/>
                </a:lnTo>
                <a:lnTo>
                  <a:pt y="28575" x="28575"/>
                </a:lnTo>
                <a:lnTo>
                  <a:pt y="38100" x="19050"/>
                </a:lnTo>
                <a:lnTo>
                  <a:pt y="47625" x="9525"/>
                </a:lnTo>
                <a:lnTo>
                  <a:pt y="57150" x="9525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47625" x="0"/>
                </a:lnTo>
                <a:lnTo>
                  <a:pt y="47625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42" id="42"/>
          <p:cNvSpPr/>
          <p:nvPr/>
        </p:nvSpPr>
        <p:spPr>
          <a:xfrm>
            <a:off y="3705225" x="3581400"/>
            <a:ext cy="9525" cx="9525"/>
          </a:xfrm>
          <a:custGeom>
            <a:avLst/>
            <a:gdLst/>
            <a:ahLst/>
            <a:rect r="r" b="b" t="t" l="l"/>
            <a:pathLst>
              <a:path w="9525" h="9525" fill="none">
                <a:moveTo>
                  <a:pt y="0" x="0"/>
                </a:move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43" id="43"/>
          <p:cNvSpPr/>
          <p:nvPr/>
        </p:nvSpPr>
        <p:spPr>
          <a:xfrm>
            <a:off y="3800475" x="3667125"/>
            <a:ext cy="38100" cx="28575"/>
          </a:xfrm>
          <a:custGeom>
            <a:avLst/>
            <a:gdLst/>
            <a:ahLst/>
            <a:rect r="r" b="b" t="t" l="l"/>
            <a:pathLst>
              <a:path w="28575" h="38100" fill="none">
                <a:moveTo>
                  <a:pt y="0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9525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28575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9525"/>
                </a:lnTo>
                <a:lnTo>
                  <a:pt y="38100" x="9525"/>
                </a:lnTo>
                <a:lnTo>
                  <a:pt y="38100" x="19050"/>
                </a:lnTo>
                <a:lnTo>
                  <a:pt y="38100" x="19050"/>
                </a:lnTo>
                <a:lnTo>
                  <a:pt y="38100" x="19050"/>
                </a:lnTo>
                <a:lnTo>
                  <a:pt y="28575" x="19050"/>
                </a:lnTo>
                <a:lnTo>
                  <a:pt y="28575" x="28575"/>
                </a:lnTo>
                <a:lnTo>
                  <a:pt y="28575" x="28575"/>
                </a:lnTo>
                <a:lnTo>
                  <a:pt y="19050" x="28575"/>
                </a:lnTo>
                <a:lnTo>
                  <a:pt y="19050" x="28575"/>
                </a:lnTo>
                <a:lnTo>
                  <a:pt y="19050" x="285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44" id="44"/>
          <p:cNvSpPr/>
          <p:nvPr/>
        </p:nvSpPr>
        <p:spPr>
          <a:xfrm>
            <a:off y="3771900" x="3695700"/>
            <a:ext cy="66675" cx="76200"/>
          </a:xfrm>
          <a:custGeom>
            <a:avLst/>
            <a:gdLst/>
            <a:ahLst/>
            <a:rect r="r" b="b" t="t" l="l"/>
            <a:pathLst>
              <a:path w="76200" h="66675" fill="none">
                <a:moveTo>
                  <a:pt y="28575" x="0"/>
                </a:moveTo>
                <a:lnTo>
                  <a:pt y="28575" x="0"/>
                </a:lnTo>
                <a:lnTo>
                  <a:pt y="28575" x="9525"/>
                </a:lnTo>
                <a:lnTo>
                  <a:pt y="28575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19050"/>
                </a:lnTo>
                <a:lnTo>
                  <a:pt y="9525" x="28575"/>
                </a:lnTo>
                <a:lnTo>
                  <a:pt y="9525" x="28575"/>
                </a:lnTo>
                <a:lnTo>
                  <a:pt y="9525" x="38100"/>
                </a:lnTo>
                <a:lnTo>
                  <a:pt y="9525" x="38100"/>
                </a:lnTo>
                <a:lnTo>
                  <a:pt y="9525" x="47625"/>
                </a:lnTo>
                <a:lnTo>
                  <a:pt y="0" x="47625"/>
                </a:lnTo>
                <a:lnTo>
                  <a:pt y="0" x="57150"/>
                </a:lnTo>
                <a:lnTo>
                  <a:pt y="0" x="66675"/>
                </a:lnTo>
                <a:lnTo>
                  <a:pt y="0" x="66675"/>
                </a:lnTo>
                <a:lnTo>
                  <a:pt y="0" x="76200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28575" x="57150"/>
                </a:lnTo>
                <a:lnTo>
                  <a:pt y="28575" x="57150"/>
                </a:lnTo>
                <a:lnTo>
                  <a:pt y="38100" x="57150"/>
                </a:lnTo>
                <a:lnTo>
                  <a:pt y="47625" x="57150"/>
                </a:lnTo>
                <a:lnTo>
                  <a:pt y="47625" x="57150"/>
                </a:lnTo>
                <a:lnTo>
                  <a:pt y="57150" x="57150"/>
                </a:lnTo>
                <a:lnTo>
                  <a:pt y="57150" x="57150"/>
                </a:lnTo>
                <a:lnTo>
                  <a:pt y="66675" x="57150"/>
                </a:lnTo>
                <a:lnTo>
                  <a:pt y="66675" x="57150"/>
                </a:lnTo>
                <a:lnTo>
                  <a:pt y="66675" x="57150"/>
                </a:lnTo>
                <a:lnTo>
                  <a:pt y="66675" x="66675"/>
                </a:lnTo>
                <a:lnTo>
                  <a:pt y="66675" x="66675"/>
                </a:lnTo>
                <a:lnTo>
                  <a:pt y="66675" x="76200"/>
                </a:lnTo>
                <a:lnTo>
                  <a:pt y="66675" x="76200"/>
                </a:lnTo>
                <a:lnTo>
                  <a:pt y="66675" x="76200"/>
                </a:lnTo>
                <a:lnTo>
                  <a:pt y="66675" x="76200"/>
                </a:lnTo>
                <a:lnTo>
                  <a:pt y="66675" x="7620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45" id="45"/>
          <p:cNvSpPr/>
          <p:nvPr/>
        </p:nvSpPr>
        <p:spPr>
          <a:xfrm>
            <a:off y="3724275" x="3810000"/>
            <a:ext cy="66675" cx="47625"/>
          </a:xfrm>
          <a:custGeom>
            <a:avLst/>
            <a:gdLst/>
            <a:ahLst/>
            <a:rect r="r" b="b" t="t" l="l"/>
            <a:pathLst>
              <a:path w="47625" h="66675" fill="none">
                <a:moveTo>
                  <a:pt y="0" x="47625"/>
                </a:move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9525" x="38100"/>
                </a:lnTo>
                <a:lnTo>
                  <a:pt y="19050" x="28575"/>
                </a:lnTo>
                <a:lnTo>
                  <a:pt y="28575" x="28575"/>
                </a:lnTo>
                <a:lnTo>
                  <a:pt y="28575" x="19050"/>
                </a:lnTo>
                <a:lnTo>
                  <a:pt y="38100" x="19050"/>
                </a:lnTo>
                <a:lnTo>
                  <a:pt y="47625" x="9525"/>
                </a:lnTo>
                <a:lnTo>
                  <a:pt y="57150" x="0"/>
                </a:lnTo>
                <a:lnTo>
                  <a:pt y="66675" x="0"/>
                </a:lnTo>
                <a:lnTo>
                  <a:pt y="66675" x="0"/>
                </a:lnTo>
                <a:lnTo>
                  <a:pt y="66675" x="0"/>
                </a:lnTo>
                <a:lnTo>
                  <a:pt y="66675" x="0"/>
                </a:lnTo>
                <a:lnTo>
                  <a:pt y="57150" x="9525"/>
                </a:lnTo>
                <a:lnTo>
                  <a:pt y="57150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46" id="46"/>
          <p:cNvSpPr/>
          <p:nvPr/>
        </p:nvSpPr>
        <p:spPr>
          <a:xfrm>
            <a:off y="3733800" x="3829050"/>
            <a:ext cy="85725" cx="47625"/>
          </a:xfrm>
          <a:custGeom>
            <a:avLst/>
            <a:gdLst/>
            <a:ahLst/>
            <a:rect r="r" b="b" t="t" l="l"/>
            <a:pathLst>
              <a:path w="47625" h="85725" fill="none">
                <a:moveTo>
                  <a:pt y="0" x="47625"/>
                </a:moveTo>
                <a:lnTo>
                  <a:pt y="0" x="47625"/>
                </a:lnTo>
                <a:lnTo>
                  <a:pt y="9525" x="47625"/>
                </a:lnTo>
                <a:lnTo>
                  <a:pt y="9525" x="47625"/>
                </a:lnTo>
                <a:lnTo>
                  <a:pt y="19050" x="38100"/>
                </a:lnTo>
                <a:lnTo>
                  <a:pt y="38100" x="28575"/>
                </a:lnTo>
                <a:lnTo>
                  <a:pt y="47625" x="9525"/>
                </a:lnTo>
                <a:lnTo>
                  <a:pt y="66675" x="0"/>
                </a:lnTo>
                <a:lnTo>
                  <a:pt y="66675" x="0"/>
                </a:lnTo>
                <a:lnTo>
                  <a:pt y="76200" x="0"/>
                </a:lnTo>
                <a:lnTo>
                  <a:pt y="76200" x="0"/>
                </a:lnTo>
                <a:lnTo>
                  <a:pt y="76200" x="0"/>
                </a:lnTo>
                <a:lnTo>
                  <a:pt y="85725" x="0"/>
                </a:lnTo>
                <a:lnTo>
                  <a:pt y="76200" x="0"/>
                </a:lnTo>
                <a:lnTo>
                  <a:pt y="76200" x="0"/>
                </a:lnTo>
                <a:lnTo>
                  <a:pt y="66675" x="0"/>
                </a:lnTo>
                <a:lnTo>
                  <a:pt y="66675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47" id="47"/>
          <p:cNvSpPr/>
          <p:nvPr/>
        </p:nvSpPr>
        <p:spPr>
          <a:xfrm>
            <a:off y="3781425" x="3857625"/>
            <a:ext cy="57150" cx="0"/>
          </a:xfrm>
          <a:custGeom>
            <a:avLst/>
            <a:gdLst/>
            <a:ahLst/>
            <a:rect r="r" b="b" t="t" l="l"/>
            <a:pathLst>
              <a:path w="0" h="57150" fill="none">
                <a:moveTo>
                  <a:pt y="0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9525" x="0"/>
                </a:lnTo>
                <a:lnTo>
                  <a:pt y="9525" x="0"/>
                </a:lnTo>
                <a:lnTo>
                  <a:pt y="19050" x="0"/>
                </a:lnTo>
                <a:lnTo>
                  <a:pt y="19050" x="0"/>
                </a:lnTo>
                <a:lnTo>
                  <a:pt y="28575" x="0"/>
                </a:lnTo>
                <a:lnTo>
                  <a:pt y="38100" x="0"/>
                </a:lnTo>
                <a:lnTo>
                  <a:pt y="38100" x="0"/>
                </a:lnTo>
                <a:lnTo>
                  <a:pt y="47625" x="0"/>
                </a:lnTo>
                <a:lnTo>
                  <a:pt y="47625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48" id="48"/>
          <p:cNvSpPr/>
          <p:nvPr/>
        </p:nvSpPr>
        <p:spPr>
          <a:xfrm>
            <a:off y="3705225" x="3895725"/>
            <a:ext cy="9525" cx="66675"/>
          </a:xfrm>
          <a:custGeom>
            <a:avLst/>
            <a:gdLst/>
            <a:ahLst/>
            <a:rect r="r" b="b" t="t" l="l"/>
            <a:pathLst>
              <a:path w="66675" h="9525" fill="none">
                <a:moveTo>
                  <a:pt y="9525" x="0"/>
                </a:moveTo>
                <a:lnTo>
                  <a:pt y="9525" x="0"/>
                </a:lnTo>
                <a:lnTo>
                  <a:pt y="9525" x="0"/>
                </a:lnTo>
                <a:lnTo>
                  <a:pt y="9525" x="9525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28575"/>
                </a:lnTo>
                <a:lnTo>
                  <a:pt y="9525" x="28575"/>
                </a:lnTo>
                <a:lnTo>
                  <a:pt y="0" x="38100"/>
                </a:ln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57150"/>
                </a:lnTo>
                <a:lnTo>
                  <a:pt y="0" x="66675"/>
                </a:lnTo>
                <a:lnTo>
                  <a:pt y="0" x="66675"/>
                </a:lnTo>
                <a:lnTo>
                  <a:pt y="0" x="66675"/>
                </a:lnTo>
                <a:lnTo>
                  <a:pt y="9525" x="66675"/>
                </a:lnTo>
                <a:lnTo>
                  <a:pt y="9525" x="57150"/>
                </a:lnTo>
                <a:lnTo>
                  <a:pt y="9525" x="571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49" id="49"/>
          <p:cNvSpPr/>
          <p:nvPr/>
        </p:nvSpPr>
        <p:spPr>
          <a:xfrm>
            <a:off y="3733800" x="3905250"/>
            <a:ext cy="133350" cx="38100"/>
          </a:xfrm>
          <a:custGeom>
            <a:avLst/>
            <a:gdLst/>
            <a:ahLst/>
            <a:rect r="r" b="b" t="t" l="l"/>
            <a:pathLst>
              <a:path w="38100" h="133350" fill="none">
                <a:moveTo>
                  <a:pt y="19050" x="0"/>
                </a:moveTo>
                <a:lnTo>
                  <a:pt y="19050" x="0"/>
                </a:lnTo>
                <a:lnTo>
                  <a:pt y="19050" x="9525"/>
                </a:lnTo>
                <a:lnTo>
                  <a:pt y="19050" x="9525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28575"/>
                </a:lnTo>
                <a:lnTo>
                  <a:pt y="9525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9525" x="38100"/>
                </a:lnTo>
                <a:lnTo>
                  <a:pt y="9525" x="38100"/>
                </a:lnTo>
                <a:lnTo>
                  <a:pt y="9525" x="28575"/>
                </a:lnTo>
                <a:lnTo>
                  <a:pt y="19050" x="28575"/>
                </a:lnTo>
                <a:lnTo>
                  <a:pt y="19050" x="28575"/>
                </a:lnTo>
                <a:lnTo>
                  <a:pt y="19050" x="28575"/>
                </a:lnTo>
                <a:lnTo>
                  <a:pt y="28575" x="19050"/>
                </a:lnTo>
                <a:lnTo>
                  <a:pt y="38100" x="28575"/>
                </a:lnTo>
                <a:lnTo>
                  <a:pt y="38100" x="28575"/>
                </a:lnTo>
                <a:lnTo>
                  <a:pt y="47625" x="28575"/>
                </a:lnTo>
                <a:lnTo>
                  <a:pt y="47625" x="28575"/>
                </a:lnTo>
                <a:lnTo>
                  <a:pt y="57150" x="28575"/>
                </a:lnTo>
                <a:lnTo>
                  <a:pt y="66675" x="38100"/>
                </a:lnTo>
                <a:lnTo>
                  <a:pt y="76200" x="38100"/>
                </a:lnTo>
                <a:lnTo>
                  <a:pt y="85725" x="38100"/>
                </a:lnTo>
                <a:lnTo>
                  <a:pt y="95250" x="38100"/>
                </a:lnTo>
                <a:lnTo>
                  <a:pt y="104775" x="38100"/>
                </a:lnTo>
                <a:lnTo>
                  <a:pt y="104775" x="38100"/>
                </a:lnTo>
                <a:lnTo>
                  <a:pt y="114300" x="38100"/>
                </a:lnTo>
                <a:lnTo>
                  <a:pt y="123825" x="38100"/>
                </a:lnTo>
                <a:lnTo>
                  <a:pt y="123825" x="38100"/>
                </a:lnTo>
                <a:lnTo>
                  <a:pt y="133350" x="38100"/>
                </a:lnTo>
                <a:lnTo>
                  <a:pt y="133350" x="38100"/>
                </a:lnTo>
                <a:lnTo>
                  <a:pt y="133350" x="38100"/>
                </a:lnTo>
                <a:lnTo>
                  <a:pt y="123825" x="28575"/>
                </a:lnTo>
                <a:lnTo>
                  <a:pt y="123825" x="28575"/>
                </a:lnTo>
                <a:lnTo>
                  <a:pt y="123825" x="28575"/>
                </a:lnTo>
                <a:lnTo>
                  <a:pt y="123825" x="38100"/>
                </a:lnTo>
                <a:lnTo>
                  <a:pt y="114300" x="38100"/>
                </a:lnTo>
                <a:lnTo>
                  <a:pt y="114300" x="3810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50" id="50"/>
          <p:cNvSpPr/>
          <p:nvPr/>
        </p:nvSpPr>
        <p:spPr>
          <a:xfrm>
            <a:off y="3790950" x="3990975"/>
            <a:ext cy="47625" cx="28575"/>
          </a:xfrm>
          <a:custGeom>
            <a:avLst/>
            <a:gdLst/>
            <a:ahLst/>
            <a:rect r="r" b="b" t="t" l="l"/>
            <a:pathLst>
              <a:path w="28575" h="47625" fill="none">
                <a:moveTo>
                  <a:pt y="0" x="28575"/>
                </a:move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19050"/>
                </a:lnTo>
                <a:lnTo>
                  <a:pt y="9525" x="19050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19050" x="9525"/>
                </a:lnTo>
                <a:lnTo>
                  <a:pt y="19050" x="0"/>
                </a:lnTo>
                <a:lnTo>
                  <a:pt y="28575" x="0"/>
                </a:lnTo>
                <a:lnTo>
                  <a:pt y="28575" x="0"/>
                </a:lnTo>
                <a:lnTo>
                  <a:pt y="28575" x="0"/>
                </a:lnTo>
                <a:lnTo>
                  <a:pt y="28575" x="9525"/>
                </a:lnTo>
                <a:lnTo>
                  <a:pt y="28575" x="9525"/>
                </a:lnTo>
                <a:lnTo>
                  <a:pt y="28575" x="9525"/>
                </a:lnTo>
                <a:lnTo>
                  <a:pt y="28575" x="9525"/>
                </a:lnTo>
                <a:lnTo>
                  <a:pt y="38100" x="19050"/>
                </a:lnTo>
                <a:lnTo>
                  <a:pt y="38100" x="28575"/>
                </a:lnTo>
                <a:lnTo>
                  <a:pt y="47625" x="28575"/>
                </a:lnTo>
                <a:lnTo>
                  <a:pt y="47625" x="28575"/>
                </a:lnTo>
                <a:lnTo>
                  <a:pt y="47625" x="28575"/>
                </a:lnTo>
                <a:lnTo>
                  <a:pt y="47625" x="28575"/>
                </a:lnTo>
                <a:lnTo>
                  <a:pt y="47625" x="28575"/>
                </a:lnTo>
                <a:lnTo>
                  <a:pt y="47625" x="285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51" id="51"/>
          <p:cNvSpPr/>
          <p:nvPr/>
        </p:nvSpPr>
        <p:spPr>
          <a:xfrm>
            <a:off y="3790950" x="4057650"/>
            <a:ext cy="28575" cx="47625"/>
          </a:xfrm>
          <a:custGeom>
            <a:avLst/>
            <a:gdLst/>
            <a:ahLst/>
            <a:rect r="r" b="b" t="t" l="l"/>
            <a:pathLst>
              <a:path w="47625" h="28575" fill="none">
                <a:moveTo>
                  <a:pt y="9525" x="0"/>
                </a:moveTo>
                <a:lnTo>
                  <a:pt y="9525" x="0"/>
                </a:lnTo>
                <a:lnTo>
                  <a:pt y="9525" x="0"/>
                </a:lnTo>
                <a:lnTo>
                  <a:pt y="9525" x="9525"/>
                </a:lnTo>
                <a:lnTo>
                  <a:pt y="0" x="9525"/>
                </a:lnTo>
                <a:lnTo>
                  <a:pt y="0" x="19050"/>
                </a:lnTo>
                <a:lnTo>
                  <a:pt y="0" x="19050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38100"/>
                </a:lnTo>
                <a:lnTo>
                  <a:pt y="0" x="47625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47625"/>
                </a:lnTo>
                <a:lnTo>
                  <a:pt y="19050" x="47625"/>
                </a:lnTo>
                <a:lnTo>
                  <a:pt y="19050" x="47625"/>
                </a:lnTo>
                <a:lnTo>
                  <a:pt y="28575" x="38100"/>
                </a:lnTo>
                <a:lnTo>
                  <a:pt y="28575" x="38100"/>
                </a:lnTo>
                <a:lnTo>
                  <a:pt y="28575" x="38100"/>
                </a:lnTo>
                <a:lnTo>
                  <a:pt y="28575" x="28575"/>
                </a:lnTo>
                <a:lnTo>
                  <a:pt y="28575" x="28575"/>
                </a:lnTo>
                <a:lnTo>
                  <a:pt y="28575" x="28575"/>
                </a:lnTo>
                <a:lnTo>
                  <a:pt y="28575" x="28575"/>
                </a:lnTo>
                <a:lnTo>
                  <a:pt y="28575" x="28575"/>
                </a:lnTo>
                <a:lnTo>
                  <a:pt y="19050" x="28575"/>
                </a:lnTo>
                <a:lnTo>
                  <a:pt y="9525" x="28575"/>
                </a:lnTo>
                <a:lnTo>
                  <a:pt y="9525" x="285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52" id="52"/>
          <p:cNvSpPr/>
          <p:nvPr/>
        </p:nvSpPr>
        <p:spPr>
          <a:xfrm>
            <a:off y="3771900" x="4057650"/>
            <a:ext cy="85725" cx="38100"/>
          </a:xfrm>
          <a:custGeom>
            <a:avLst/>
            <a:gdLst/>
            <a:ahLst/>
            <a:rect r="r" b="b" t="t" l="l"/>
            <a:pathLst>
              <a:path w="38100" h="85725" fill="none">
                <a:moveTo>
                  <a:pt y="0" x="38100"/>
                </a:moveTo>
                <a:lnTo>
                  <a:pt y="0" x="28575"/>
                </a:lnTo>
                <a:lnTo>
                  <a:pt y="0" x="28575"/>
                </a:lnTo>
                <a:lnTo>
                  <a:pt y="9525" x="28575"/>
                </a:lnTo>
                <a:lnTo>
                  <a:pt y="19050" x="28575"/>
                </a:lnTo>
                <a:lnTo>
                  <a:pt y="28575" x="19050"/>
                </a:lnTo>
                <a:lnTo>
                  <a:pt y="47625" x="9525"/>
                </a:lnTo>
                <a:lnTo>
                  <a:pt y="57150" x="9525"/>
                </a:lnTo>
                <a:lnTo>
                  <a:pt y="66675" x="9525"/>
                </a:lnTo>
                <a:lnTo>
                  <a:pt y="66675" x="0"/>
                </a:lnTo>
                <a:lnTo>
                  <a:pt y="76200" x="0"/>
                </a:lnTo>
                <a:lnTo>
                  <a:pt y="76200" x="0"/>
                </a:lnTo>
                <a:lnTo>
                  <a:pt y="85725" x="0"/>
                </a:lnTo>
                <a:lnTo>
                  <a:pt y="85725" x="0"/>
                </a:lnTo>
                <a:lnTo>
                  <a:pt y="85725" x="0"/>
                </a:lnTo>
                <a:lnTo>
                  <a:pt y="76200" x="9525"/>
                </a:lnTo>
                <a:lnTo>
                  <a:pt y="66675" x="9525"/>
                </a:lnTo>
                <a:lnTo>
                  <a:pt y="66675" x="9525"/>
                </a:lnTo>
                <a:lnTo>
                  <a:pt y="66675" x="9525"/>
                </a:lnTo>
                <a:lnTo>
                  <a:pt y="66675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53" id="53"/>
          <p:cNvSpPr/>
          <p:nvPr/>
        </p:nvSpPr>
        <p:spPr>
          <a:xfrm>
            <a:off y="3771900" x="4114800"/>
            <a:ext cy="28575" cx="38100"/>
          </a:xfrm>
          <a:custGeom>
            <a:avLst/>
            <a:gdLst/>
            <a:ahLst/>
            <a:rect r="r" b="b" t="t" l="l"/>
            <a:pathLst>
              <a:path w="38100" h="28575" fill="none">
                <a:moveTo>
                  <a:pt y="0" x="0"/>
                </a:moveTo>
                <a:lnTo>
                  <a:pt y="0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9525"/>
                </a:lnTo>
                <a:lnTo>
                  <a:pt y="19050" x="19050"/>
                </a:lnTo>
                <a:lnTo>
                  <a:pt y="19050" x="19050"/>
                </a:lnTo>
                <a:lnTo>
                  <a:pt y="28575" x="28575"/>
                </a:lnTo>
                <a:lnTo>
                  <a:pt y="28575" x="38100"/>
                </a:lnTo>
                <a:lnTo>
                  <a:pt y="28575" x="38100"/>
                </a:lnTo>
                <a:lnTo>
                  <a:pt y="28575" x="38100"/>
                </a:lnTo>
                <a:lnTo>
                  <a:pt y="28575" x="38100"/>
                </a:lnTo>
                <a:lnTo>
                  <a:pt y="28575" x="38100"/>
                </a:lnTo>
                <a:lnTo>
                  <a:pt y="28575" x="38100"/>
                </a:lnTo>
                <a:lnTo>
                  <a:pt y="28575" x="3810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54" id="54"/>
          <p:cNvSpPr/>
          <p:nvPr/>
        </p:nvSpPr>
        <p:spPr>
          <a:xfrm>
            <a:off y="3829050" x="4200525"/>
            <a:ext cy="9525" cx="9525"/>
          </a:xfrm>
          <a:custGeom>
            <a:avLst/>
            <a:gdLst/>
            <a:ahLst/>
            <a:rect r="r" b="b" t="t" l="l"/>
            <a:pathLst>
              <a:path w="9525" h="9525" fill="none">
                <a:moveTo>
                  <a:pt y="0" x="0"/>
                </a:move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0" x="9525"/>
                </a:lnTo>
                <a:lnTo>
                  <a:pt y="0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55" id="55"/>
          <p:cNvSpPr/>
          <p:nvPr/>
        </p:nvSpPr>
        <p:spPr>
          <a:xfrm>
            <a:off y="3819525" x="4248150"/>
            <a:ext cy="9525" cx="9525"/>
          </a:xfrm>
          <a:custGeom>
            <a:avLst/>
            <a:gdLst/>
            <a:ahLst/>
            <a:rect r="r" b="b" t="t" l="l"/>
            <a:pathLst>
              <a:path w="9525" h="9525" fill="none">
                <a:moveTo>
                  <a:pt y="0" x="0"/>
                </a:moveTo>
                <a:lnTo>
                  <a:pt y="0" x="9525"/>
                </a:lnTo>
                <a:lnTo>
                  <a:pt y="0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56" id="56"/>
          <p:cNvSpPr/>
          <p:nvPr/>
        </p:nvSpPr>
        <p:spPr>
          <a:xfrm>
            <a:off y="3819525" x="4286250"/>
            <a:ext cy="0" cx="9525"/>
          </a:xfrm>
          <a:custGeom>
            <a:avLst/>
            <a:gdLst/>
            <a:ahLst/>
            <a:rect r="r" b="b" t="t" l="l"/>
            <a:pathLst>
              <a:path w="9525" h="0" fill="none">
                <a:moveTo>
                  <a:pt y="0" x="0"/>
                </a:move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57" id="57"/>
          <p:cNvSpPr/>
          <p:nvPr/>
        </p:nvSpPr>
        <p:spPr>
          <a:xfrm>
            <a:off y="3810000" x="4314825"/>
            <a:ext cy="9525" cx="19050"/>
          </a:xfrm>
          <a:custGeom>
            <a:avLst/>
            <a:gdLst/>
            <a:ahLst/>
            <a:rect r="r" b="b" t="t" l="l"/>
            <a:pathLst>
              <a:path w="19050" h="9525" fill="none">
                <a:moveTo>
                  <a:pt y="9525" x="0"/>
                </a:moveTo>
                <a:lnTo>
                  <a:pt y="9525" x="0"/>
                </a:lnTo>
                <a:lnTo>
                  <a:pt y="9525" x="0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58" id="58"/>
          <p:cNvSpPr/>
          <p:nvPr/>
        </p:nvSpPr>
        <p:spPr>
          <a:xfrm>
            <a:off y="3810000" x="4362450"/>
            <a:ext cy="9525" cx="9525"/>
          </a:xfrm>
          <a:custGeom>
            <a:avLst/>
            <a:gdLst/>
            <a:ahLst/>
            <a:rect r="r" b="b" t="t" l="l"/>
            <a:pathLst>
              <a:path w="9525" h="9525" fill="none">
                <a:moveTo>
                  <a:pt y="9525" x="0"/>
                </a:move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59" id="59"/>
          <p:cNvSpPr/>
          <p:nvPr/>
        </p:nvSpPr>
        <p:spPr>
          <a:xfrm>
            <a:off y="4705350" x="6772275"/>
            <a:ext cy="66675" cx="76200"/>
          </a:xfrm>
          <a:custGeom>
            <a:avLst/>
            <a:gdLst/>
            <a:ahLst/>
            <a:rect r="r" b="b" t="t" l="l"/>
            <a:pathLst>
              <a:path w="76200" h="66675" fill="none">
                <a:moveTo>
                  <a:pt y="47625" x="0"/>
                </a:move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47625" x="9525"/>
                </a:lnTo>
                <a:lnTo>
                  <a:pt y="47625" x="9525"/>
                </a:lnTo>
                <a:lnTo>
                  <a:pt y="47625" x="19050"/>
                </a:lnTo>
                <a:lnTo>
                  <a:pt y="57150" x="19050"/>
                </a:lnTo>
                <a:lnTo>
                  <a:pt y="57150" x="28575"/>
                </a:lnTo>
                <a:lnTo>
                  <a:pt y="57150" x="38100"/>
                </a:lnTo>
                <a:lnTo>
                  <a:pt y="66675" x="38100"/>
                </a:lnTo>
                <a:lnTo>
                  <a:pt y="66675" x="38100"/>
                </a:lnTo>
                <a:lnTo>
                  <a:pt y="66675" x="47625"/>
                </a:lnTo>
                <a:lnTo>
                  <a:pt y="66675" x="47625"/>
                </a:lnTo>
                <a:lnTo>
                  <a:pt y="57150" x="57150"/>
                </a:lnTo>
                <a:lnTo>
                  <a:pt y="57150" x="57150"/>
                </a:lnTo>
                <a:lnTo>
                  <a:pt y="57150" x="57150"/>
                </a:lnTo>
                <a:lnTo>
                  <a:pt y="57150" x="66675"/>
                </a:lnTo>
                <a:lnTo>
                  <a:pt y="47625" x="66675"/>
                </a:lnTo>
                <a:lnTo>
                  <a:pt y="47625" x="76200"/>
                </a:lnTo>
                <a:lnTo>
                  <a:pt y="47625" x="76200"/>
                </a:lnTo>
                <a:lnTo>
                  <a:pt y="38100" x="76200"/>
                </a:lnTo>
                <a:lnTo>
                  <a:pt y="28575" x="76200"/>
                </a:lnTo>
                <a:lnTo>
                  <a:pt y="28575" x="76200"/>
                </a:lnTo>
                <a:lnTo>
                  <a:pt y="28575" x="76200"/>
                </a:lnTo>
                <a:lnTo>
                  <a:pt y="28575" x="76200"/>
                </a:lnTo>
                <a:lnTo>
                  <a:pt y="19050" x="76200"/>
                </a:lnTo>
                <a:lnTo>
                  <a:pt y="9525" x="76200"/>
                </a:lnTo>
                <a:lnTo>
                  <a:pt y="0" x="76200"/>
                </a:lnTo>
                <a:lnTo>
                  <a:pt y="0" x="7620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60" id="60"/>
          <p:cNvSpPr/>
          <p:nvPr/>
        </p:nvSpPr>
        <p:spPr>
          <a:xfrm>
            <a:off y="1095375" x="7048500"/>
            <a:ext cy="95250" cx="38100"/>
          </a:xfrm>
          <a:custGeom>
            <a:avLst/>
            <a:gdLst/>
            <a:ahLst/>
            <a:rect r="r" b="b" t="t" l="l"/>
            <a:pathLst>
              <a:path w="38100" h="95250" fill="none">
                <a:moveTo>
                  <a:pt y="0" x="38100"/>
                </a:moveTo>
                <a:lnTo>
                  <a:pt y="95250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61" id="61"/>
          <p:cNvSpPr/>
          <p:nvPr/>
        </p:nvSpPr>
        <p:spPr>
          <a:xfrm>
            <a:off y="1019175" x="4314825"/>
            <a:ext cy="180975" cx="123825"/>
          </a:xfrm>
          <a:custGeom>
            <a:avLst/>
            <a:gdLst/>
            <a:ahLst/>
            <a:rect r="r" b="b" t="t" l="l"/>
            <a:pathLst>
              <a:path w="123825" h="180975" fill="none">
                <a:moveTo>
                  <a:pt y="0" x="123825"/>
                </a:moveTo>
                <a:lnTo>
                  <a:pt y="180975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62" id="62"/>
          <p:cNvSpPr/>
          <p:nvPr/>
        </p:nvSpPr>
        <p:spPr>
          <a:xfrm>
            <a:off y="1362075" x="428625"/>
            <a:ext cy="19050" cx="19050"/>
          </a:xfrm>
          <a:custGeom>
            <a:avLst/>
            <a:gdLst/>
            <a:ahLst/>
            <a:rect r="r" b="b" t="t" l="l"/>
            <a:pathLst>
              <a:path w="19050" h="19050" fill="none">
                <a:moveTo>
                  <a:pt y="0" x="0"/>
                </a:moveTo>
                <a:lnTo>
                  <a:pt y="9525" x="0"/>
                </a:lnTo>
                <a:lnTo>
                  <a:pt y="19050" x="0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190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63" id="63"/>
          <p:cNvSpPr/>
          <p:nvPr/>
        </p:nvSpPr>
        <p:spPr>
          <a:xfrm>
            <a:off y="1524000" x="819150"/>
            <a:ext cy="0" cx="0"/>
          </a:xfrm>
          <a:custGeom>
            <a:avLst/>
            <a:gdLst/>
            <a:ahLst/>
            <a:rect r="r" b="b" t="t" l="l"/>
            <a:pathLst>
              <a:path w="0" h="0" fill="none">
                <a:moveTo>
                  <a:pt y="0" x="0"/>
                </a:moveTo>
                <a:lnTo>
                  <a:pt y="0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64" id="64"/>
          <p:cNvSpPr/>
          <p:nvPr/>
        </p:nvSpPr>
        <p:spPr>
          <a:xfrm>
            <a:off y="3752850" x="1933575"/>
            <a:ext cy="133350" cx="66675"/>
          </a:xfrm>
          <a:custGeom>
            <a:avLst/>
            <a:gdLst/>
            <a:ahLst/>
            <a:rect r="r" b="b" t="t" l="l"/>
            <a:pathLst>
              <a:path w="66675" h="133350" fill="none">
                <a:moveTo>
                  <a:pt y="0" x="66675"/>
                </a:moveTo>
                <a:lnTo>
                  <a:pt y="133350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65" id="65"/>
          <p:cNvSpPr/>
          <p:nvPr/>
        </p:nvSpPr>
        <p:spPr>
          <a:xfrm>
            <a:off y="1495425" x="771525"/>
            <a:ext cy="57150" cx="47625"/>
          </a:xfrm>
          <a:custGeom>
            <a:avLst/>
            <a:gdLst/>
            <a:ahLst/>
            <a:rect r="r" b="b" t="t" l="l"/>
            <a:pathLst>
              <a:path w="47625" h="57150" fill="none">
                <a:moveTo>
                  <a:pt y="0" x="47625"/>
                </a:moveTo>
                <a:lnTo>
                  <a:pt y="47625" x="47625"/>
                </a:lnTo>
                <a:lnTo>
                  <a:pt y="47625" x="38100"/>
                </a:lnTo>
                <a:lnTo>
                  <a:pt y="47625" x="19050"/>
                </a:lnTo>
                <a:lnTo>
                  <a:pt y="57150" x="9525"/>
                </a:lnTo>
                <a:lnTo>
                  <a:pt y="57150" x="0"/>
                </a:lnTo>
                <a:lnTo>
                  <a:pt y="57150" x="47625"/>
                </a:lnTo>
                <a:lnTo>
                  <a:pt y="38100" x="38100"/>
                </a:lnTo>
                <a:lnTo>
                  <a:pt y="38100" x="285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66" id="66"/>
          <p:cNvSpPr/>
          <p:nvPr/>
        </p:nvSpPr>
        <p:spPr>
          <a:xfrm>
            <a:off y="4752975" x="1057275"/>
            <a:ext cy="142875" cx="57150"/>
          </a:xfrm>
          <a:custGeom>
            <a:avLst/>
            <a:gdLst/>
            <a:ahLst/>
            <a:rect r="r" b="b" t="t" l="l"/>
            <a:pathLst>
              <a:path w="57150" h="142875" fill="none">
                <a:moveTo>
                  <a:pt y="0" x="57150"/>
                </a:moveTo>
                <a:lnTo>
                  <a:pt y="142875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67" id="67"/>
          <p:cNvSpPr/>
          <p:nvPr/>
        </p:nvSpPr>
        <p:spPr>
          <a:xfrm>
            <a:off y="4733925" x="2028825"/>
            <a:ext cy="152400" cx="95250"/>
          </a:xfrm>
          <a:custGeom>
            <a:avLst/>
            <a:gdLst/>
            <a:ahLst/>
            <a:rect r="r" b="b" t="t" l="l"/>
            <a:pathLst>
              <a:path w="95250" h="152400" fill="none">
                <a:moveTo>
                  <a:pt y="0" x="95250"/>
                </a:moveTo>
                <a:lnTo>
                  <a:pt y="152400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68" id="68"/>
          <p:cNvSpPr/>
          <p:nvPr/>
        </p:nvSpPr>
        <p:spPr>
          <a:xfrm>
            <a:off y="5362575" x="704850"/>
            <a:ext cy="19050" cx="361950"/>
          </a:xfrm>
          <a:custGeom>
            <a:avLst/>
            <a:gdLst/>
            <a:ahLst/>
            <a:rect r="r" b="b" t="t" l="l"/>
            <a:pathLst>
              <a:path w="361950" h="19050" fill="none">
                <a:moveTo>
                  <a:pt y="19050" x="0"/>
                </a:moveTo>
                <a:lnTo>
                  <a:pt y="0" x="3619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69" id="69"/>
          <p:cNvSpPr/>
          <p:nvPr/>
        </p:nvSpPr>
        <p:spPr>
          <a:xfrm>
            <a:off y="5343525" x="1276350"/>
            <a:ext cy="0" cx="438150"/>
          </a:xfrm>
          <a:custGeom>
            <a:avLst/>
            <a:gdLst/>
            <a:ahLst/>
            <a:rect r="r" b="b" t="t" l="l"/>
            <a:pathLst>
              <a:path w="438150" h="0" fill="none">
                <a:moveTo>
                  <a:pt y="0" x="0"/>
                </a:moveTo>
                <a:lnTo>
                  <a:pt y="0" x="4381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70" id="70"/>
          <p:cNvSpPr/>
          <p:nvPr/>
        </p:nvSpPr>
        <p:spPr>
          <a:xfrm>
            <a:off y="5514975" x="1495425"/>
            <a:ext cy="9525" cx="104775"/>
          </a:xfrm>
          <a:custGeom>
            <a:avLst/>
            <a:gdLst/>
            <a:ahLst/>
            <a:rect r="r" b="b" t="t" l="l"/>
            <a:pathLst>
              <a:path w="104775" h="9525" fill="none">
                <a:moveTo>
                  <a:pt y="9525" x="0"/>
                </a:moveTo>
                <a:lnTo>
                  <a:pt y="0" x="1047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  <a:prstDash val="sysDash"/>
          </a:ln>
        </p:spPr>
      </p:sp>
      <p:sp>
        <p:nvSpPr>
          <p:cNvPr name="Freeform71" id="71"/>
          <p:cNvSpPr/>
          <p:nvPr/>
        </p:nvSpPr>
        <p:spPr>
          <a:xfrm>
            <a:off y="5724525" x="1028700"/>
            <a:ext cy="85725" cx="333375"/>
          </a:xfrm>
          <a:custGeom>
            <a:avLst/>
            <a:gdLst/>
            <a:ahLst/>
            <a:rect r="r" b="b" t="t" l="l"/>
            <a:pathLst>
              <a:path w="333375" h="85725" fill="none">
                <a:moveTo>
                  <a:pt y="85725" x="0"/>
                </a:moveTo>
                <a:lnTo>
                  <a:pt y="0" x="142875"/>
                </a:lnTo>
                <a:lnTo>
                  <a:pt y="19050" x="3333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  <a:tailEnd type="arrow"/>
          </a:ln>
        </p:spPr>
      </p:sp>
      <p:sp>
        <p:nvSpPr>
          <p:cNvPr name="Freeform72" id="72"/>
          <p:cNvSpPr/>
          <p:nvPr/>
        </p:nvSpPr>
        <p:spPr>
          <a:xfrm>
            <a:off y="5562600" x="1409700"/>
            <a:ext cy="114300" cx="38100"/>
          </a:xfrm>
          <a:custGeom>
            <a:avLst/>
            <a:gdLst/>
            <a:ahLst/>
            <a:rect r="r" b="b" t="t" l="l"/>
            <a:pathLst>
              <a:path w="38100" h="114300" fill="none">
                <a:moveTo>
                  <a:pt y="0" x="0"/>
                </a:moveTo>
                <a:lnTo>
                  <a:pt y="114300" x="3810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73" id="73"/>
          <p:cNvSpPr/>
          <p:nvPr/>
        </p:nvSpPr>
        <p:spPr>
          <a:xfrm>
            <a:off y="5181600" x="2409825"/>
            <a:ext cy="161925" cx="9525"/>
          </a:xfrm>
          <a:custGeom>
            <a:avLst/>
            <a:gdLst/>
            <a:ahLst/>
            <a:rect r="r" b="b" t="t" l="l"/>
            <a:pathLst>
              <a:path w="9525" h="161925" fill="none">
                <a:moveTo>
                  <a:pt y="0" x="0"/>
                </a:moveTo>
                <a:lnTo>
                  <a:pt y="161925" x="9525"/>
                </a:lnTo>
                <a:lnTo>
                  <a:pt y="142875" x="95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74" id="74"/>
          <p:cNvSpPr/>
          <p:nvPr/>
        </p:nvSpPr>
        <p:spPr>
          <a:xfrm>
            <a:off y="5581650" x="2276475"/>
            <a:ext cy="104775" cx="180975"/>
          </a:xfrm>
          <a:custGeom>
            <a:avLst/>
            <a:gdLst/>
            <a:ahLst/>
            <a:rect r="r" b="b" t="t" l="l"/>
            <a:pathLst>
              <a:path w="180975" h="104775" fill="none">
                <a:moveTo>
                  <a:pt y="104775" x="0"/>
                </a:moveTo>
                <a:lnTo>
                  <a:pt y="0" x="1809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  <a:prstDash val="sysDash"/>
          </a:ln>
        </p:spPr>
      </p:sp>
      <p:sp>
        <p:nvSpPr>
          <p:cNvPr name="Freeform75" id="75"/>
          <p:cNvSpPr/>
          <p:nvPr/>
        </p:nvSpPr>
        <p:spPr>
          <a:xfrm>
            <a:off y="5514975" x="2505075"/>
            <a:ext cy="66675" cx="0"/>
          </a:xfrm>
          <a:custGeom>
            <a:avLst/>
            <a:gdLst/>
            <a:ahLst/>
            <a:rect r="r" b="b" t="t" l="l"/>
            <a:pathLst>
              <a:path w="0" h="66675" fill="none">
                <a:moveTo>
                  <a:pt y="0" x="0"/>
                </a:moveTo>
                <a:lnTo>
                  <a:pt y="66675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76" id="76"/>
          <p:cNvSpPr/>
          <p:nvPr/>
        </p:nvSpPr>
        <p:spPr>
          <a:xfrm>
            <a:off y="5657850" x="2933700"/>
            <a:ext cy="104775" cx="66675"/>
          </a:xfrm>
          <a:custGeom>
            <a:avLst/>
            <a:gdLst/>
            <a:ahLst/>
            <a:rect r="r" b="b" t="t" l="l"/>
            <a:pathLst>
              <a:path w="66675" h="104775" fill="none">
                <a:moveTo>
                  <a:pt y="0" x="66675"/>
                </a:moveTo>
                <a:lnTo>
                  <a:pt y="104775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77" id="77"/>
          <p:cNvSpPr/>
          <p:nvPr/>
        </p:nvSpPr>
        <p:spPr>
          <a:xfrm>
            <a:off y="1390650" x="2714625"/>
            <a:ext cy="142875" cx="95250"/>
          </a:xfrm>
          <a:custGeom>
            <a:avLst/>
            <a:gdLst/>
            <a:ahLst/>
            <a:rect r="r" b="b" t="t" l="l"/>
            <a:pathLst>
              <a:path w="95250" h="142875" fill="none">
                <a:moveTo>
                  <a:pt y="0" x="95250"/>
                </a:moveTo>
                <a:lnTo>
                  <a:pt y="142875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78" id="78"/>
          <p:cNvSpPr/>
          <p:nvPr/>
        </p:nvSpPr>
        <p:spPr>
          <a:xfrm>
            <a:off y="1771650" x="3571875"/>
            <a:ext cy="38100" cx="28575"/>
          </a:xfrm>
          <a:custGeom>
            <a:avLst/>
            <a:gdLst/>
            <a:ahLst/>
            <a:rect r="r" b="b" t="t" l="l"/>
            <a:pathLst>
              <a:path w="28575" h="38100" fill="none">
                <a:moveTo>
                  <a:pt y="19050" x="0"/>
                </a:moveTo>
                <a:lnTo>
                  <a:pt y="9525" x="0"/>
                </a:lnTo>
                <a:lnTo>
                  <a:pt y="9525" x="9525"/>
                </a:lnTo>
                <a:lnTo>
                  <a:pt y="0" x="9525"/>
                </a:lnTo>
                <a:lnTo>
                  <a:pt y="0" x="28575"/>
                </a:lnTo>
                <a:lnTo>
                  <a:pt y="0" x="28575"/>
                </a:lnTo>
                <a:lnTo>
                  <a:pt y="38100" x="19050"/>
                </a:lnTo>
                <a:lnTo>
                  <a:pt y="38100" x="190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79" id="79"/>
          <p:cNvSpPr/>
          <p:nvPr/>
        </p:nvSpPr>
        <p:spPr>
          <a:xfrm>
            <a:off y="1809750" x="3562350"/>
            <a:ext cy="9525" cx="28575"/>
          </a:xfrm>
          <a:custGeom>
            <a:avLst/>
            <a:gdLst/>
            <a:ahLst/>
            <a:rect r="r" b="b" t="t" l="l"/>
            <a:pathLst>
              <a:path w="28575" h="9525" fill="none">
                <a:moveTo>
                  <a:pt y="9525" x="0"/>
                </a:moveTo>
                <a:lnTo>
                  <a:pt y="0" x="0"/>
                </a:lnTo>
                <a:lnTo>
                  <a:pt y="0" x="19050"/>
                </a:lnTo>
                <a:lnTo>
                  <a:pt y="0" x="285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80" id="80"/>
          <p:cNvSpPr/>
          <p:nvPr/>
        </p:nvSpPr>
        <p:spPr>
          <a:xfrm>
            <a:off y="1809750" x="3286125"/>
            <a:ext cy="47625" cx="38100"/>
          </a:xfrm>
          <a:custGeom>
            <a:avLst/>
            <a:gdLst/>
            <a:ahLst/>
            <a:rect r="r" b="b" t="t" l="l"/>
            <a:pathLst>
              <a:path w="38100" h="47625" fill="none">
                <a:moveTo>
                  <a:pt y="9525" x="28575"/>
                </a:moveTo>
                <a:lnTo>
                  <a:pt y="0" x="28575"/>
                </a:lnTo>
                <a:lnTo>
                  <a:pt y="0" x="38100"/>
                </a:lnTo>
                <a:lnTo>
                  <a:pt y="9525" x="38100"/>
                </a:lnTo>
                <a:lnTo>
                  <a:pt y="19050" x="38100"/>
                </a:lnTo>
                <a:lnTo>
                  <a:pt y="19050" x="28575"/>
                </a:lnTo>
                <a:lnTo>
                  <a:pt y="28575" x="28575"/>
                </a:lnTo>
                <a:lnTo>
                  <a:pt y="47625" x="0"/>
                </a:lnTo>
                <a:lnTo>
                  <a:pt y="47625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81" id="81"/>
          <p:cNvSpPr/>
          <p:nvPr/>
        </p:nvSpPr>
        <p:spPr>
          <a:xfrm>
            <a:off y="1628775" x="3648075"/>
            <a:ext cy="200025" cx="161925"/>
          </a:xfrm>
          <a:custGeom>
            <a:avLst/>
            <a:gdLst/>
            <a:ahLst/>
            <a:rect r="r" b="b" t="t" l="l"/>
            <a:pathLst>
              <a:path w="161925" h="200025" fill="none">
                <a:moveTo>
                  <a:pt y="200025" x="9525"/>
                </a:moveTo>
                <a:lnTo>
                  <a:pt y="200025" x="0"/>
                </a:lnTo>
                <a:lnTo>
                  <a:pt y="0" x="1619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  <a:tailEnd type="arrow"/>
          </a:ln>
        </p:spPr>
      </p:sp>
      <p:sp>
        <p:nvSpPr>
          <p:cNvPr name="Freeform82" id="82"/>
          <p:cNvSpPr/>
          <p:nvPr/>
        </p:nvSpPr>
        <p:spPr>
          <a:xfrm>
            <a:off y="3781425" x="2895600"/>
            <a:ext cy="57150" cx="66675"/>
          </a:xfrm>
          <a:custGeom>
            <a:avLst/>
            <a:gdLst/>
            <a:ahLst/>
            <a:rect r="r" b="b" t="t" l="l"/>
            <a:pathLst>
              <a:path w="66675" h="57150" fill="none">
                <a:moveTo>
                  <a:pt y="57150" x="0"/>
                </a:moveTo>
                <a:lnTo>
                  <a:pt y="0" x="666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83" id="83"/>
          <p:cNvSpPr/>
          <p:nvPr/>
        </p:nvSpPr>
        <p:spPr>
          <a:xfrm>
            <a:off y="5314950" x="3609975"/>
            <a:ext cy="133350" cx="66675"/>
          </a:xfrm>
          <a:custGeom>
            <a:avLst/>
            <a:gdLst/>
            <a:ahLst/>
            <a:rect r="r" b="b" t="t" l="l"/>
            <a:pathLst>
              <a:path w="66675" h="133350" fill="none">
                <a:moveTo>
                  <a:pt y="0" x="66675"/>
                </a:moveTo>
                <a:lnTo>
                  <a:pt y="133350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84" id="84"/>
          <p:cNvSpPr/>
          <p:nvPr/>
        </p:nvSpPr>
        <p:spPr>
          <a:xfrm>
            <a:off y="5419725" x="3581400"/>
            <a:ext cy="38100" cx="76200"/>
          </a:xfrm>
          <a:custGeom>
            <a:avLst/>
            <a:gdLst/>
            <a:ahLst/>
            <a:rect r="r" b="b" t="t" l="l"/>
            <a:pathLst>
              <a:path w="76200" h="38100" fill="none">
                <a:moveTo>
                  <a:pt y="0" x="9525"/>
                </a:moveTo>
                <a:lnTo>
                  <a:pt y="38100" x="0"/>
                </a:lnTo>
                <a:lnTo>
                  <a:pt y="38100" x="19050"/>
                </a:lnTo>
                <a:lnTo>
                  <a:pt y="28575" x="28575"/>
                </a:lnTo>
                <a:lnTo>
                  <a:pt y="28575" x="47625"/>
                </a:lnTo>
                <a:lnTo>
                  <a:pt y="19050" x="47625"/>
                </a:lnTo>
                <a:lnTo>
                  <a:pt y="19050" x="57150"/>
                </a:lnTo>
                <a:lnTo>
                  <a:pt y="9525" x="57150"/>
                </a:lnTo>
                <a:lnTo>
                  <a:pt y="0" x="7620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85" id="85"/>
          <p:cNvSpPr/>
          <p:nvPr/>
        </p:nvSpPr>
        <p:spPr>
          <a:xfrm>
            <a:off y="1857375" x="6600825"/>
            <a:ext cy="123825" cx="19050"/>
          </a:xfrm>
          <a:custGeom>
            <a:avLst/>
            <a:gdLst/>
            <a:ahLst/>
            <a:rect r="r" b="b" t="t" l="l"/>
            <a:pathLst>
              <a:path w="19050" h="123825" fill="none">
                <a:moveTo>
                  <a:pt y="0" x="19050"/>
                </a:moveTo>
                <a:lnTo>
                  <a:pt y="123825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86" id="86"/>
          <p:cNvSpPr/>
          <p:nvPr/>
        </p:nvSpPr>
        <p:spPr>
          <a:xfrm>
            <a:off y="2257425" x="5915025"/>
            <a:ext cy="47625" cx="428625"/>
          </a:xfrm>
          <a:custGeom>
            <a:avLst/>
            <a:gdLst/>
            <a:ahLst/>
            <a:rect r="r" b="b" t="t" l="l"/>
            <a:pathLst>
              <a:path w="428625" h="47625" fill="none">
                <a:moveTo>
                  <a:pt y="47625" x="0"/>
                </a:moveTo>
                <a:lnTo>
                  <a:pt y="0" x="4286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87" id="87"/>
          <p:cNvSpPr/>
          <p:nvPr/>
        </p:nvSpPr>
        <p:spPr>
          <a:xfrm>
            <a:off y="2657475" x="5791200"/>
            <a:ext cy="19050" cx="447675"/>
          </a:xfrm>
          <a:custGeom>
            <a:avLst/>
            <a:gdLst/>
            <a:ahLst/>
            <a:rect r="r" b="b" t="t" l="l"/>
            <a:pathLst>
              <a:path w="447675" h="19050" fill="none">
                <a:moveTo>
                  <a:pt y="19050" x="0"/>
                </a:moveTo>
                <a:lnTo>
                  <a:pt y="0" x="44767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  <a:tailEnd type="arrow"/>
          </a:ln>
        </p:spPr>
      </p:sp>
      <p:sp>
        <p:nvSpPr>
          <p:cNvPr name="Freeform88" id="88"/>
          <p:cNvSpPr/>
          <p:nvPr/>
        </p:nvSpPr>
        <p:spPr>
          <a:xfrm>
            <a:off y="2886075" x="6238875"/>
            <a:ext cy="104775" cx="114300"/>
          </a:xfrm>
          <a:custGeom>
            <a:avLst/>
            <a:gdLst/>
            <a:ahLst/>
            <a:rect r="r" b="b" t="t" l="l"/>
            <a:pathLst>
              <a:path w="114300" h="104775" fill="none">
                <a:moveTo>
                  <a:pt y="0" x="114300"/>
                </a:moveTo>
                <a:lnTo>
                  <a:pt y="57150" x="28575"/>
                </a:lnTo>
                <a:lnTo>
                  <a:pt y="104775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  <a:tailEnd type="arrow"/>
          </a:ln>
        </p:spPr>
      </p:sp>
      <p:sp>
        <p:nvSpPr>
          <p:cNvPr name="Freeform89" id="89"/>
          <p:cNvSpPr/>
          <p:nvPr/>
        </p:nvSpPr>
        <p:spPr>
          <a:xfrm>
            <a:off y="3571875" x="4667250"/>
            <a:ext cy="904875" cx="876300"/>
          </a:xfrm>
          <a:custGeom>
            <a:avLst/>
            <a:gdLst/>
            <a:ahLst/>
            <a:rect r="r" b="b" t="t" l="l"/>
            <a:pathLst>
              <a:path w="876300" h="904875" fill="none">
                <a:moveTo>
                  <a:pt y="904875" x="0"/>
                </a:moveTo>
                <a:lnTo>
                  <a:pt y="0" x="87630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90" id="90"/>
          <p:cNvSpPr/>
          <p:nvPr/>
        </p:nvSpPr>
        <p:spPr>
          <a:xfrm>
            <a:off y="3724275" x="5734050"/>
            <a:ext cy="28575" cx="1657350"/>
          </a:xfrm>
          <a:custGeom>
            <a:avLst/>
            <a:gdLst/>
            <a:ahLst/>
            <a:rect r="r" b="b" t="t" l="l"/>
            <a:pathLst>
              <a:path w="1657350" h="28575" fill="none">
                <a:moveTo>
                  <a:pt y="28575" x="0"/>
                </a:moveTo>
                <a:lnTo>
                  <a:pt y="0" x="16573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91" id="91"/>
          <p:cNvSpPr/>
          <p:nvPr/>
        </p:nvSpPr>
        <p:spPr>
          <a:xfrm>
            <a:off y="3781425" x="7096125"/>
            <a:ext cy="152400" cx="76200"/>
          </a:xfrm>
          <a:custGeom>
            <a:avLst/>
            <a:gdLst/>
            <a:ahLst/>
            <a:rect r="r" b="b" t="t" l="l"/>
            <a:pathLst>
              <a:path w="76200" h="152400" fill="none">
                <a:moveTo>
                  <a:pt y="0" x="38100"/>
                </a:moveTo>
                <a:lnTo>
                  <a:pt y="0" x="57150"/>
                </a:lnTo>
                <a:lnTo>
                  <a:pt y="38100" x="76200"/>
                </a:lnTo>
                <a:lnTo>
                  <a:pt y="76200" x="76200"/>
                </a:lnTo>
                <a:lnTo>
                  <a:pt y="142875" x="28575"/>
                </a:lnTo>
                <a:lnTo>
                  <a:pt y="152400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92" id="92"/>
          <p:cNvSpPr/>
          <p:nvPr/>
        </p:nvSpPr>
        <p:spPr>
          <a:xfrm>
            <a:off y="3267075" x="7705725"/>
            <a:ext cy="123825" cx="57150"/>
          </a:xfrm>
          <a:custGeom>
            <a:avLst/>
            <a:gdLst/>
            <a:ahLst/>
            <a:rect r="r" b="b" t="t" l="l"/>
            <a:pathLst>
              <a:path w="57150" h="123825" fill="none">
                <a:moveTo>
                  <a:pt y="0" x="57150"/>
                </a:moveTo>
                <a:lnTo>
                  <a:pt y="123825" x="0"/>
                </a:lnTo>
              </a:path>
            </a:pathLst>
          </a:custGeom>
          <a:noFill/>
          <a:ln cap="rnd" w="6129">
            <a:solidFill>
              <a:srgbClr val="1a1a1a">
                <a:alpha val="100000"/>
              </a:srgbClr>
            </a:solidFill>
          </a:ln>
        </p:spPr>
      </p:sp>
      <p:sp>
        <p:nvSpPr>
          <p:cNvPr name="Freeform93" id="93"/>
          <p:cNvSpPr/>
          <p:nvPr/>
        </p:nvSpPr>
        <p:spPr>
          <a:xfrm>
            <a:off y="3971925" x="7553325"/>
            <a:ext cy="152400" cx="85725"/>
          </a:xfrm>
          <a:custGeom>
            <a:avLst/>
            <a:gdLst/>
            <a:ahLst/>
            <a:rect r="r" b="b" t="t" l="l"/>
            <a:pathLst>
              <a:path w="85725" h="152400" fill="none">
                <a:moveTo>
                  <a:pt y="0" x="85725"/>
                </a:moveTo>
                <a:lnTo>
                  <a:pt y="152400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94" id="94"/>
          <p:cNvSpPr/>
          <p:nvPr/>
        </p:nvSpPr>
        <p:spPr>
          <a:xfrm>
            <a:off y="2733675" x="7610475"/>
            <a:ext cy="476250" cx="457200"/>
          </a:xfrm>
          <a:custGeom>
            <a:avLst/>
            <a:gdLst/>
            <a:ahLst/>
            <a:rect r="r" b="b" t="t" l="l"/>
            <a:pathLst>
              <a:path w="457200" h="476250" fill="none">
                <a:moveTo>
                  <a:pt y="85725" x="9525"/>
                </a:moveTo>
                <a:lnTo>
                  <a:pt y="85725" x="0"/>
                </a:lnTo>
                <a:lnTo>
                  <a:pt y="0" x="342900"/>
                </a:lnTo>
                <a:lnTo>
                  <a:pt y="85725" x="438150"/>
                </a:lnTo>
                <a:lnTo>
                  <a:pt y="257175" x="457200"/>
                </a:lnTo>
                <a:lnTo>
                  <a:pt y="476250" x="352425"/>
                </a:lnTo>
                <a:lnTo>
                  <a:pt y="457200" x="3524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95" id="95"/>
          <p:cNvSpPr/>
          <p:nvPr/>
        </p:nvSpPr>
        <p:spPr>
          <a:xfrm>
            <a:off y="3067050" x="7905750"/>
            <a:ext cy="152400" cx="247650"/>
          </a:xfrm>
          <a:custGeom>
            <a:avLst/>
            <a:gdLst/>
            <a:ahLst/>
            <a:rect r="r" b="b" t="t" l="l"/>
            <a:pathLst>
              <a:path w="247650" h="152400" fill="none">
                <a:moveTo>
                  <a:pt y="9525" x="9525"/>
                </a:moveTo>
                <a:lnTo>
                  <a:pt y="0" x="9525"/>
                </a:lnTo>
                <a:lnTo>
                  <a:pt y="9525" x="0"/>
                </a:lnTo>
                <a:lnTo>
                  <a:pt y="152400" x="19050"/>
                </a:lnTo>
                <a:lnTo>
                  <a:pt y="66675" x="24765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96" id="96"/>
          <p:cNvSpPr/>
          <p:nvPr/>
        </p:nvSpPr>
        <p:spPr>
          <a:xfrm>
            <a:off y="4591050" x="7210425"/>
            <a:ext cy="142875" cx="28575"/>
          </a:xfrm>
          <a:custGeom>
            <a:avLst/>
            <a:gdLst/>
            <a:ahLst/>
            <a:rect r="r" b="b" t="t" l="l"/>
            <a:pathLst>
              <a:path w="28575" h="142875" fill="none">
                <a:moveTo>
                  <a:pt y="0" x="28575"/>
                </a:moveTo>
                <a:lnTo>
                  <a:pt y="142875" x="0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  <p:sp>
        <p:nvSpPr>
          <p:cNvPr name="Freeform97" id="97"/>
          <p:cNvSpPr/>
          <p:nvPr/>
        </p:nvSpPr>
        <p:spPr>
          <a:xfrm>
            <a:off y="5438775" x="6496050"/>
            <a:ext cy="66675" cx="1000125"/>
          </a:xfrm>
          <a:custGeom>
            <a:avLst/>
            <a:gdLst/>
            <a:ahLst/>
            <a:rect r="r" b="b" t="t" l="l"/>
            <a:pathLst>
              <a:path w="1000125" h="66675" fill="none">
                <a:moveTo>
                  <a:pt y="66675" x="0"/>
                </a:moveTo>
                <a:lnTo>
                  <a:pt y="0" x="1000125"/>
                </a:lnTo>
              </a:path>
            </a:pathLst>
          </a:custGeom>
          <a:noFill/>
          <a:ln cap="rnd" w="12259">
            <a:solidFill>
              <a:srgbClr val="1a1a1a">
                <a:alpha val="100000"/>
              </a:srgbClr>
            </a:solidFill>
          </a:ln>
        </p:spPr>
      </p:sp>
    </p:spTree>
    <p:extLst>
      <p:ext uri="{BB962C8B - B14F - 4D97 - AF65 - F5344CB8AC3E}">
        <p14:creationId xmlns:p14="http://schemas.microsoft.com/office/powerpoint/2010/main" val="118719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/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/>
  <cp:category/>
  <cp:contentStatus/>
  <cp:contentType/>
  <cp:version/>
  <cp:keywords/>
  <dcterms:created xsi:type="dcterms:W3CDTF">2018-12-21T21:42:36Z</dcterms:created>
  <dcterms:modified xsi:type="dcterms:W3CDTF">2018-12-21T21:42:36Z</dcterms:modified>
</cp:coreProperties>
</file>