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heme/theme1.xml" ContentType="application/vnd.openxmlformats-officedocument.theme+xml"/>
</Types>
</file>

<file path=_rels/.rels>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</p:presentation>
</file>

<file path=ppt/_rels/presentation.xml.rels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5" Type="http://schemas.openxmlformats.org/officeDocument/2006/relationships/theme" Target="theme/theme1.xml"/></Relationships>
</file>

<file path=ppt/slideLayouts/_rels/slideLayout1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144045"/>
      </p:ext>
    </p:extLst>
  </p:cSld>
  <p:clrMapOvr>
    <a:masterClrMapping/>
  </p:clrMapOvr>
</p:sldLayout>
</file>

<file path=ppt/slideMasters/_rels/slideMaster1.xml.rels><Relationships xmlns="http://schemas.openxmlformats.org/package/2006/relationships"><Relationship Id="rId1" Type="http://schemas.openxmlformats.org/officeDocument/2006/relationships/slideLayout" Target="../slideLayouts/slideLayout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1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.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.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name="Table 1" id="1"/>
          <p:cNvGraphicFramePr>
            <a:graphicFrameLocks noGrp="1"/>
          </p:cNvGraphicFramePr>
          <p:nvPr>
            <p:extLst>
              <p:ext uri="{D42A27DB-BD31-4B8C-83A1-F6EECF244321}"/>
            </p:extLst>
          </p:nvPr>
        </p:nvGraphicFramePr>
        <p:xfrm>
          <a:off y="657225" x="161925"/>
          <a:ext cy="361950" cx="2314575"/>
        </p:xfrm>
        <a:graphic>
          <a:graphicData uri="http://schemas.openxmlformats.org/drawingml/2006/table">
            <a:tbl>
              <a:tblPr bandRow="1" firstRow="1"/>
              <a:tblGrid>
                <a:gridCol w="1664208"/>
                <a:gridCol w="252603"/>
                <a:gridCol w="386334"/>
              </a:tblGrid>
              <a:tr h="364045">
                <a:tc>
                  <a:txBody>
                    <a:bodyPr rtlCol="0" wrap="square" anchor="ctr"/>
                    <a:p>
                      <a:endParaRPr lang="en-US"/>
                    </a:p>
                  </a:txBody>
                  <a:tcPr anchor="ctr">
                    <a:lnL w="29718" algn="ctr" cmpd="sng" cap="flat">
                      <a:noFill/>
                    </a:lnL>
                    <a:lnR w="29718" algn="ctr" cmpd="sng" cap="flat">
                      <a:solidFill>
                        <a:srgbClr val="1f3c94"/>
                      </a:solidFill>
                      <a:prstDash val="solid"/>
                    </a:lnR>
                    <a:lnT w="29718" algn="ctr" cmpd="sng" cap="flat">
                      <a:noFill/>
                    </a:lnT>
                    <a:lnB w="29718" algn="ctr" cmpd="sng" cap="flat">
                      <a:solidFill>
                        <a:srgbClr val="1f3c94"/>
                      </a:solidFill>
                      <a:prstDash val="solid"/>
                    </a:lnB>
                  </a:tcPr>
                </a:tc>
                <a:tc>
                  <a:txBody>
                    <a:bodyPr rtlCol="0" wrap="square" anchor="ctr"/>
                    <a:p>
                      <a:endParaRPr lang="en-US"/>
                    </a:p>
                  </a:txBody>
                  <a:tcPr anchor="ctr">
                    <a:lnL w="29718" algn="ctr" cmpd="sng" cap="flat">
                      <a:solidFill>
                        <a:srgbClr val="1f3c94"/>
                      </a:solidFill>
                      <a:prstDash val="solid"/>
                    </a:lnL>
                    <a:lnR w="29718" algn="ctr" cmpd="sng" cap="flat">
                      <a:solidFill>
                        <a:srgbClr val="1f3c94"/>
                      </a:solidFill>
                      <a:prstDash val="solid"/>
                    </a:lnR>
                    <a:lnT w="29718" algn="ctr" cmpd="sng" cap="flat">
                      <a:noFill/>
                    </a:lnT>
                    <a:lnB w="29718" algn="ctr" cmpd="sng" cap="flat">
                      <a:solidFill>
                        <a:srgbClr val="1f3c94"/>
                      </a:solidFill>
                      <a:prstDash val="solid"/>
                    </a:lnB>
                  </a:tcPr>
                </a:tc>
                <a:tc>
                  <a:txBody>
                    <a:bodyPr rtlCol="0" wrap="square" anchor="ctr"/>
                    <a:p>
                      <a:endParaRPr lang="en-US"/>
                    </a:p>
                  </a:txBody>
                  <a:tcPr anchor="ctr">
                    <a:lnL w="29718" algn="ctr" cmpd="sng" cap="flat">
                      <a:solidFill>
                        <a:srgbClr val="1f3c94"/>
                      </a:solidFill>
                      <a:prstDash val="solid"/>
                    </a:lnL>
                    <a:lnR w="29718" algn="ctr" cmpd="sng" cap="flat">
                      <a:noFill/>
                    </a:lnR>
                    <a:lnT w="29718" algn="ctr" cmpd="sng" cap="flat">
                      <a:noFill/>
                    </a:lnT>
                    <a:lnB w="29718" algn="ctr" cmpd="sng" cap="flat">
                      <a:solidFill>
                        <a:srgbClr val="1f3c9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 rot="0">
            <a:off y="1752600" x="4381500"/>
            <a:ext cy="438150" cx="733425"/>
          </a:xfrm>
          <a:prstGeom prst="rect"/>
          <a:noFill/>
          <a:ln w="22288">
            <a:solidFill>
              <a:srgbClr val="1f3c94">
                <a:alpha val="100000"/>
              </a:srgbClr>
            </a:solidFill>
          </a:ln>
        </p:spPr>
      </p:sp>
      <p:sp>
        <p:nvSpPr>
          <p:cNvPr id="4" name="Rectangle 3"/>
          <p:cNvSpPr/>
          <p:nvPr/>
        </p:nvSpPr>
        <p:spPr>
          <a:xfrm rot="0">
            <a:off y="2171700" x="5572125"/>
            <a:ext cy="676275" cx="1066800"/>
          </a:xfrm>
          <a:prstGeom prst="rect"/>
          <a:noFill/>
          <a:ln w="22288">
            <a:solidFill>
              <a:srgbClr val="1f3c94">
                <a:alpha val="100000"/>
              </a:srgbClr>
            </a:solidFill>
          </a:ln>
        </p:spPr>
      </p:sp>
      <p:sp>
        <p:nvSpPr>
          <p:cNvPr id="4" name="Oval 3"/>
          <p:cNvSpPr/>
          <p:nvPr/>
        </p:nvSpPr>
        <p:spPr>
          <a:xfrm rot="0">
            <a:off y="3333750" x="6524625"/>
            <a:ext cy="190500" cx="266700"/>
          </a:xfrm>
          <a:prstGeom prst="ellipse"/>
          <a:noFill/>
          <a:ln w="29718">
            <a:solidFill>
              <a:srgbClr val="1f3c94">
                <a:alpha val="100000"/>
              </a:srgbClr>
            </a:solidFill>
          </a:ln>
        </p:spPr>
      </p:sp>
      <p:sp>
        <p:nvSpPr>
          <p:cNvPr id="4" name="TextBox 3"/>
          <p:cNvSpPr/>
          <p:nvPr/>
        </p:nvSpPr>
        <p:spPr>
          <a:xfrm rot="0">
            <a:off y="581025" x="333375"/>
            <a:ext cy="476250" cx="19431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20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今回の講義墉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104900" x="190500"/>
            <a:ext cy="466725" cx="21812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5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構成図を書いてみた。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543050" x="266700"/>
            <a:ext cy="428625" cx="22098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3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実験のため、どうなるかは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866900" x="266700"/>
            <a:ext cy="400050" cx="20574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4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出たとこ勝負だろう。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286000" x="238125"/>
            <a:ext cy="476250" cx="24955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6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時代が、ツールが多様化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647950" x="295275"/>
            <a:ext cy="438150" cx="20097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4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を求めれば求める程、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971800" x="180975"/>
            <a:ext cy="419100" cx="22479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7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郡*鰯'"という原点に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333750" x="266700"/>
            <a:ext cy="361950" cx="23717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3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立ち返る様な気がする。</a:t>
            </a:r>
          </a:p>
        </p:txBody>
      </p:sp>
      <p:sp>
        <p:nvSpPr>
          <p:cNvPr id="4" name="TextBox 3"/>
          <p:cNvSpPr/>
          <p:nvPr/>
        </p:nvSpPr>
        <p:spPr>
          <a:xfrm rot="19680000">
            <a:off y="1066800" x="2647950"/>
            <a:ext cy="676275" cx="24098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4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どこまで週堧してくれるの</a:t>
            </a:r>
          </a:p>
        </p:txBody>
      </p:sp>
      <p:sp>
        <p:nvSpPr>
          <p:cNvPr id="4" name="TextBox 3"/>
          <p:cNvSpPr/>
          <p:nvPr/>
        </p:nvSpPr>
        <p:spPr>
          <a:xfrm rot="19680000">
            <a:off y="600075" x="4857750"/>
            <a:ext cy="247650" cx="6191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だろう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981075" x="5276850"/>
            <a:ext cy="314325" cx="10287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1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撮影用がう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343025" x="5343525"/>
            <a:ext cy="390525" cx="8286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5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0^7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123950" x="7096125"/>
            <a:ext cy="523875" cx="3333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22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ザ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914525" x="7096125"/>
            <a:ext cy="495300" cx="6191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21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鈐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1809750" x="3943350"/>
            <a:ext cy="504825" cx="2095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21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徧</a:t>
            </a:r>
          </a:p>
        </p:txBody>
      </p:sp>
      <p:sp>
        <p:nvSpPr>
          <p:cNvPr id="4" name="TextBox 3"/>
          <p:cNvSpPr/>
          <p:nvPr/>
        </p:nvSpPr>
        <p:spPr>
          <a:xfrm rot="10800000">
            <a:off y="1885950" x="5638800"/>
            <a:ext cy="333375" cx="19907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2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.- ojos.。。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305050" x="4295775"/>
            <a:ext cy="247650" cx="9810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入力タブレット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771775" x="4705350"/>
            <a:ext cy="247650" cx="5619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Wimax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352800" x="4524375"/>
            <a:ext cy="514350" cx="5334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21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Q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771775" x="6962775"/>
            <a:ext cy="247650" cx="2571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o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828925" x="7534275"/>
            <a:ext cy="257175" cx="8191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撮影用がう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276600" x="7096125"/>
            <a:ext cy="381000" cx="6477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0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backup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695700" x="285750"/>
            <a:ext cy="523875" cx="27051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5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差別化を求めれば求める程、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590925" x="3190875"/>
            <a:ext cy="247650" cx="8001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スイッチャー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3752850" x="3228975"/>
            <a:ext cy="247650" cx="9048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コントローラー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438650" x="5762625"/>
            <a:ext cy="257175" cx="7143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モニター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819650" x="285750"/>
            <a:ext cy="523875" cx="59912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5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人間はアナログの生き物であり、腸の中には細菌を飼っている。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143375" x="304800"/>
            <a:ext cy="438150" cx="280035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5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結果が似かようデジタルから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524375" x="266700"/>
            <a:ext cy="438150" cx="2200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4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離れるべきなのである。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238750" x="295275"/>
            <a:ext cy="533400" cx="79248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車が事故から守れる様進化すればする程、脳は弱体化し、正常な判断が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657850" x="314325"/>
            <a:ext cy="485775" cx="7391400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7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鈍ってくるのである。だから本当の宇畝の姿は頭がでかちなんかではなく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5886450" x="4953000"/>
            <a:ext cy="438150" cx="37052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6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目と手が大きいフッなのかもしれない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4114800" x="4095750"/>
            <a:ext cy="390525" cx="9620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0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Youtube Lie</a:t>
            </a:r>
          </a:p>
        </p:txBody>
      </p:sp>
      <p:sp>
        <p:nvSpPr>
          <p:cNvPr id="4" name="TextBox 3"/>
          <p:cNvSpPr/>
          <p:nvPr/>
        </p:nvSpPr>
        <p:spPr>
          <a:xfrm rot="20100000">
            <a:off y="2143125" x="5829300"/>
            <a:ext cy="914400" cx="65722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11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1、</a:t>
            </a:r>
            <a:r>
              <a:rPr lang="en-US" sz="11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
0000A</a:t>
            </a:r>
          </a:p>
        </p:txBody>
      </p:sp>
      <p:sp>
        <p:nvSpPr>
          <p:cNvPr id="4" name="TextBox 3"/>
          <p:cNvSpPr/>
          <p:nvPr/>
        </p:nvSpPr>
        <p:spPr>
          <a:xfrm rot="0">
            <a:off y="2257425" x="5838825"/>
            <a:ext cy="247650" cx="676275"/>
          </a:xfrm>
          <a:prstGeom prst="rect"/>
          <a:ln>
            <a:noFill/>
          </a:ln>
        </p:spPr>
        <p:txBody>
          <a:bodyPr rtlCol="0" wrap="none" anchor="ctr" vert="horz"/>
          <a:p>
            <a:pPr algn="ctr"/>
            <a:r>
              <a:rPr lang="en-US" sz="800">
                <a:solidFill>
                  <a:srgbClr val="1f3c94">
                    <a:alpha val="100000"/>
                  </a:srgbClr>
                </a:solidFill>
                <a:latin typeface="Meiryo"/>
                <a:ea typeface="Meiryo"/>
                <a:cs typeface="Meiryo"/>
                <a:sym typeface="Meiryo"/>
              </a:rPr>
              <a:t>55322</a:t>
            </a:r>
          </a:p>
        </p:txBody>
      </p:sp>
      <p:sp>
        <p:nvSpPr>
          <p:cNvPr name="Freeform1" id="1"/>
          <p:cNvSpPr/>
          <p:nvPr/>
        </p:nvSpPr>
        <p:spPr>
          <a:xfrm>
            <a:off y="1971675" x="5943600"/>
            <a:ext cy="0" cx="0"/>
          </a:xfrm>
          <a:custGeom>
            <a:avLst/>
            <a:gdLst/>
            <a:ahLst/>
            <a:rect r="r" b="b" t="t" l="l"/>
            <a:pathLst>
              <a:path w="0" h="0" fill="none">
                <a:moveTo>
                  <a:pt y="0" x="0"/>
                </a:moveTo>
                <a:lnTo>
                  <a:pt y="0" x="95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2" id="2"/>
          <p:cNvSpPr/>
          <p:nvPr/>
        </p:nvSpPr>
        <p:spPr>
          <a:xfrm>
            <a:off y="3009900" x="4953000"/>
            <a:ext cy="390525" cx="266700"/>
          </a:xfrm>
          <a:custGeom>
            <a:avLst/>
            <a:gdLst/>
            <a:ahLst/>
            <a:rect r="r" b="b" t="t" l="l"/>
            <a:pathLst>
              <a:path w="266700" h="390525" fill="none">
                <a:moveTo>
                  <a:pt y="0" x="266700"/>
                </a:move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66700"/>
                </a:lnTo>
                <a:lnTo>
                  <a:pt y="0" x="257175"/>
                </a:lnTo>
                <a:lnTo>
                  <a:pt y="9525" x="257175"/>
                </a:lnTo>
                <a:lnTo>
                  <a:pt y="9525" x="247650"/>
                </a:lnTo>
                <a:lnTo>
                  <a:pt y="19050" x="247650"/>
                </a:lnTo>
                <a:lnTo>
                  <a:pt y="28575" x="228600"/>
                </a:lnTo>
                <a:lnTo>
                  <a:pt y="38100" x="219075"/>
                </a:lnTo>
                <a:lnTo>
                  <a:pt y="47625" x="209550"/>
                </a:lnTo>
                <a:lnTo>
                  <a:pt y="66675" x="190500"/>
                </a:lnTo>
                <a:lnTo>
                  <a:pt y="85725" x="171450"/>
                </a:lnTo>
                <a:lnTo>
                  <a:pt y="104775" x="161925"/>
                </a:lnTo>
                <a:lnTo>
                  <a:pt y="114300" x="142875"/>
                </a:lnTo>
                <a:lnTo>
                  <a:pt y="142875" x="123825"/>
                </a:lnTo>
                <a:lnTo>
                  <a:pt y="152400" x="104775"/>
                </a:lnTo>
                <a:lnTo>
                  <a:pt y="180975" x="85725"/>
                </a:lnTo>
                <a:lnTo>
                  <a:pt y="190500" x="76200"/>
                </a:lnTo>
                <a:lnTo>
                  <a:pt y="209550" x="57150"/>
                </a:lnTo>
                <a:lnTo>
                  <a:pt y="209550" x="38100"/>
                </a:lnTo>
                <a:lnTo>
                  <a:pt y="228600" x="38100"/>
                </a:lnTo>
                <a:lnTo>
                  <a:pt y="238125" x="19050"/>
                </a:lnTo>
                <a:lnTo>
                  <a:pt y="247650" x="9525"/>
                </a:lnTo>
                <a:lnTo>
                  <a:pt y="247650" x="9525"/>
                </a:lnTo>
                <a:lnTo>
                  <a:pt y="247650" x="9525"/>
                </a:lnTo>
                <a:lnTo>
                  <a:pt y="247650" x="9525"/>
                </a:lnTo>
                <a:lnTo>
                  <a:pt y="257175" x="0"/>
                </a:lnTo>
                <a:lnTo>
                  <a:pt y="257175" x="0"/>
                </a:lnTo>
                <a:lnTo>
                  <a:pt y="257175" x="0"/>
                </a:lnTo>
                <a:lnTo>
                  <a:pt y="257175" x="9525"/>
                </a:lnTo>
                <a:lnTo>
                  <a:pt y="257175" x="9525"/>
                </a:lnTo>
                <a:lnTo>
                  <a:pt y="247650" x="9525"/>
                </a:lnTo>
                <a:lnTo>
                  <a:pt y="247650" x="9525"/>
                </a:lnTo>
                <a:lnTo>
                  <a:pt y="247650" x="19050"/>
                </a:lnTo>
                <a:lnTo>
                  <a:pt y="247650" x="28575"/>
                </a:lnTo>
                <a:lnTo>
                  <a:pt y="247650" x="28575"/>
                </a:lnTo>
                <a:lnTo>
                  <a:pt y="247650" x="38100"/>
                </a:lnTo>
                <a:lnTo>
                  <a:pt y="238125" x="38100"/>
                </a:lnTo>
                <a:lnTo>
                  <a:pt y="238125" x="47625"/>
                </a:lnTo>
                <a:lnTo>
                  <a:pt y="238125" x="57150"/>
                </a:lnTo>
                <a:lnTo>
                  <a:pt y="228600" x="66675"/>
                </a:lnTo>
                <a:lnTo>
                  <a:pt y="228600" x="76200"/>
                </a:lnTo>
                <a:lnTo>
                  <a:pt y="219075" x="76200"/>
                </a:lnTo>
                <a:lnTo>
                  <a:pt y="219075" x="85725"/>
                </a:lnTo>
                <a:lnTo>
                  <a:pt y="209550" x="104775"/>
                </a:lnTo>
                <a:lnTo>
                  <a:pt y="209550" x="104775"/>
                </a:lnTo>
                <a:lnTo>
                  <a:pt y="209550" x="123825"/>
                </a:lnTo>
                <a:lnTo>
                  <a:pt y="209550" x="133350"/>
                </a:lnTo>
                <a:lnTo>
                  <a:pt y="209550" x="142875"/>
                </a:lnTo>
                <a:lnTo>
                  <a:pt y="200025" x="142875"/>
                </a:lnTo>
                <a:lnTo>
                  <a:pt y="200025" x="152400"/>
                </a:lnTo>
                <a:lnTo>
                  <a:pt y="200025" x="161925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0025" x="171450"/>
                </a:lnTo>
                <a:lnTo>
                  <a:pt y="209550" x="171450"/>
                </a:lnTo>
                <a:lnTo>
                  <a:pt y="209550" x="161925"/>
                </a:lnTo>
                <a:lnTo>
                  <a:pt y="209550" x="152400"/>
                </a:lnTo>
                <a:lnTo>
                  <a:pt y="219075" x="152400"/>
                </a:lnTo>
                <a:lnTo>
                  <a:pt y="228600" x="142875"/>
                </a:lnTo>
                <a:lnTo>
                  <a:pt y="238125" x="142875"/>
                </a:lnTo>
                <a:lnTo>
                  <a:pt y="247650" x="133350"/>
                </a:lnTo>
                <a:lnTo>
                  <a:pt y="247650" x="123825"/>
                </a:lnTo>
                <a:lnTo>
                  <a:pt y="266700" x="104775"/>
                </a:lnTo>
                <a:lnTo>
                  <a:pt y="276225" x="104775"/>
                </a:lnTo>
                <a:lnTo>
                  <a:pt y="285750" x="95250"/>
                </a:lnTo>
                <a:lnTo>
                  <a:pt y="304800" x="85725"/>
                </a:lnTo>
                <a:lnTo>
                  <a:pt y="314325" x="76200"/>
                </a:lnTo>
                <a:lnTo>
                  <a:pt y="333375" x="66675"/>
                </a:lnTo>
                <a:lnTo>
                  <a:pt y="342900" x="57150"/>
                </a:lnTo>
                <a:lnTo>
                  <a:pt y="352425" x="47625"/>
                </a:lnTo>
                <a:lnTo>
                  <a:pt y="361950" x="38100"/>
                </a:lnTo>
                <a:lnTo>
                  <a:pt y="371475" x="38100"/>
                </a:lnTo>
                <a:lnTo>
                  <a:pt y="381000" x="38100"/>
                </a:lnTo>
                <a:lnTo>
                  <a:pt y="381000" x="38100"/>
                </a:lnTo>
                <a:lnTo>
                  <a:pt y="390525" x="28575"/>
                </a:lnTo>
                <a:lnTo>
                  <a:pt y="390525" x="28575"/>
                </a:lnTo>
                <a:lnTo>
                  <a:pt y="390525" x="28575"/>
                </a:lnTo>
                <a:lnTo>
                  <a:pt y="390525" x="28575"/>
                </a:lnTo>
                <a:lnTo>
                  <a:pt y="390525" x="19050"/>
                </a:lnTo>
                <a:lnTo>
                  <a:pt y="390525" x="19050"/>
                </a:lnTo>
                <a:lnTo>
                  <a:pt y="390525" x="19050"/>
                </a:lnTo>
                <a:lnTo>
                  <a:pt y="390525" x="19050"/>
                </a:lnTo>
                <a:lnTo>
                  <a:pt y="390525" x="28575"/>
                </a:lnTo>
                <a:lnTo>
                  <a:pt y="390525" x="28575"/>
                </a:lnTo>
                <a:lnTo>
                  <a:pt y="390525" x="28575"/>
                </a:lnTo>
                <a:lnTo>
                  <a:pt y="390525" x="28575"/>
                </a:lnTo>
                <a:lnTo>
                  <a:pt y="390525" x="28575"/>
                </a:lnTo>
                <a:lnTo>
                  <a:pt y="390525" x="28575"/>
                </a:lnTo>
                <a:lnTo>
                  <a:pt y="390525" x="19050"/>
                </a:lnTo>
                <a:lnTo>
                  <a:pt y="390525" x="19050"/>
                </a:lnTo>
                <a:lnTo>
                  <a:pt y="390525" x="1905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3" id="3"/>
          <p:cNvSpPr/>
          <p:nvPr/>
        </p:nvSpPr>
        <p:spPr>
          <a:xfrm>
            <a:off y="3838575" x="4552950"/>
            <a:ext cy="266700" cx="123825"/>
          </a:xfrm>
          <a:custGeom>
            <a:avLst/>
            <a:gdLst/>
            <a:ahLst/>
            <a:rect r="r" b="b" t="t" l="l"/>
            <a:pathLst>
              <a:path w="123825" h="266700" fill="none">
                <a:moveTo>
                  <a:pt y="0" x="66675"/>
                </a:moveTo>
                <a:lnTo>
                  <a:pt y="0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19050" x="66675"/>
                </a:lnTo>
                <a:lnTo>
                  <a:pt y="28575" x="66675"/>
                </a:lnTo>
                <a:lnTo>
                  <a:pt y="28575" x="66675"/>
                </a:lnTo>
                <a:lnTo>
                  <a:pt y="47625" x="57150"/>
                </a:lnTo>
                <a:lnTo>
                  <a:pt y="57150" x="47625"/>
                </a:lnTo>
                <a:lnTo>
                  <a:pt y="66675" x="47625"/>
                </a:lnTo>
                <a:lnTo>
                  <a:pt y="85725" x="38100"/>
                </a:lnTo>
                <a:lnTo>
                  <a:pt y="95250" x="28575"/>
                </a:lnTo>
                <a:lnTo>
                  <a:pt y="104775" x="28575"/>
                </a:lnTo>
                <a:lnTo>
                  <a:pt y="123825" x="19050"/>
                </a:lnTo>
                <a:lnTo>
                  <a:pt y="123825" x="19050"/>
                </a:lnTo>
                <a:lnTo>
                  <a:pt y="133350" x="9525"/>
                </a:lnTo>
                <a:lnTo>
                  <a:pt y="142875" x="0"/>
                </a:lnTo>
                <a:lnTo>
                  <a:pt y="152400" x="0"/>
                </a:lnTo>
                <a:lnTo>
                  <a:pt y="152400" x="0"/>
                </a:lnTo>
                <a:lnTo>
                  <a:pt y="152400" x="0"/>
                </a:lnTo>
                <a:lnTo>
                  <a:pt y="161925" x="0"/>
                </a:lnTo>
                <a:lnTo>
                  <a:pt y="161925" x="0"/>
                </a:lnTo>
                <a:lnTo>
                  <a:pt y="152400" x="0"/>
                </a:lnTo>
                <a:lnTo>
                  <a:pt y="152400" x="9525"/>
                </a:lnTo>
                <a:lnTo>
                  <a:pt y="152400" x="19050"/>
                </a:lnTo>
                <a:lnTo>
                  <a:pt y="142875" x="19050"/>
                </a:lnTo>
                <a:lnTo>
                  <a:pt y="142875" x="28575"/>
                </a:lnTo>
                <a:lnTo>
                  <a:pt y="133350" x="28575"/>
                </a:lnTo>
                <a:lnTo>
                  <a:pt y="133350" x="47625"/>
                </a:lnTo>
                <a:lnTo>
                  <a:pt y="123825" x="57150"/>
                </a:lnTo>
                <a:lnTo>
                  <a:pt y="123825" x="66675"/>
                </a:lnTo>
                <a:lnTo>
                  <a:pt y="123825" x="66675"/>
                </a:lnTo>
                <a:lnTo>
                  <a:pt y="114300" x="76200"/>
                </a:lnTo>
                <a:lnTo>
                  <a:pt y="114300" x="85725"/>
                </a:lnTo>
                <a:lnTo>
                  <a:pt y="104775" x="95250"/>
                </a:lnTo>
                <a:lnTo>
                  <a:pt y="104775" x="95250"/>
                </a:lnTo>
                <a:lnTo>
                  <a:pt y="95250" x="104775"/>
                </a:lnTo>
                <a:lnTo>
                  <a:pt y="95250" x="104775"/>
                </a:lnTo>
                <a:lnTo>
                  <a:pt y="95250" x="114300"/>
                </a:lnTo>
                <a:lnTo>
                  <a:pt y="95250" x="114300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23825"/>
                </a:lnTo>
                <a:lnTo>
                  <a:pt y="95250" x="114300"/>
                </a:lnTo>
                <a:lnTo>
                  <a:pt y="104775" x="114300"/>
                </a:lnTo>
                <a:lnTo>
                  <a:pt y="104775" x="114300"/>
                </a:lnTo>
                <a:lnTo>
                  <a:pt y="114300" x="104775"/>
                </a:lnTo>
                <a:lnTo>
                  <a:pt y="123825" x="104775"/>
                </a:lnTo>
                <a:lnTo>
                  <a:pt y="133350" x="95250"/>
                </a:lnTo>
                <a:lnTo>
                  <a:pt y="142875" x="95250"/>
                </a:lnTo>
                <a:lnTo>
                  <a:pt y="161925" x="95250"/>
                </a:lnTo>
                <a:lnTo>
                  <a:pt y="161925" x="85725"/>
                </a:lnTo>
                <a:lnTo>
                  <a:pt y="180975" x="76200"/>
                </a:lnTo>
                <a:lnTo>
                  <a:pt y="190500" x="76200"/>
                </a:lnTo>
                <a:lnTo>
                  <a:pt y="190500" x="66675"/>
                </a:lnTo>
                <a:lnTo>
                  <a:pt y="209550" x="66675"/>
                </a:lnTo>
                <a:lnTo>
                  <a:pt y="219075" x="66675"/>
                </a:lnTo>
                <a:lnTo>
                  <a:pt y="228600" x="66675"/>
                </a:lnTo>
                <a:lnTo>
                  <a:pt y="228600" x="57150"/>
                </a:lnTo>
                <a:lnTo>
                  <a:pt y="228600" x="47625"/>
                </a:lnTo>
                <a:lnTo>
                  <a:pt y="238125" x="47625"/>
                </a:lnTo>
                <a:lnTo>
                  <a:pt y="247650" x="38100"/>
                </a:lnTo>
                <a:lnTo>
                  <a:pt y="257175" x="38100"/>
                </a:lnTo>
                <a:lnTo>
                  <a:pt y="257175" x="28575"/>
                </a:lnTo>
                <a:lnTo>
                  <a:pt y="257175" x="28575"/>
                </a:lnTo>
                <a:lnTo>
                  <a:pt y="266700" x="28575"/>
                </a:lnTo>
                <a:lnTo>
                  <a:pt y="266700" x="285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" id="4"/>
          <p:cNvSpPr/>
          <p:nvPr/>
        </p:nvSpPr>
        <p:spPr>
          <a:xfrm>
            <a:off y="2695575" x="4648200"/>
            <a:ext cy="238125" cx="38100"/>
          </a:xfrm>
          <a:custGeom>
            <a:avLst/>
            <a:gdLst/>
            <a:ahLst/>
            <a:rect r="r" b="b" t="t" l="l"/>
            <a:pathLst>
              <a:path w="38100" h="238125" fill="none">
                <a:moveTo>
                  <a:pt y="9525" x="38100"/>
                </a:move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19050" x="28575"/>
                </a:lnTo>
                <a:lnTo>
                  <a:pt y="19050" x="28575"/>
                </a:lnTo>
                <a:lnTo>
                  <a:pt y="38100" x="28575"/>
                </a:lnTo>
                <a:lnTo>
                  <a:pt y="57150" x="28575"/>
                </a:lnTo>
                <a:lnTo>
                  <a:pt y="66675" x="28575"/>
                </a:lnTo>
                <a:lnTo>
                  <a:pt y="85725" x="28575"/>
                </a:lnTo>
                <a:lnTo>
                  <a:pt y="95250" x="28575"/>
                </a:lnTo>
                <a:lnTo>
                  <a:pt y="123825" x="19050"/>
                </a:lnTo>
                <a:lnTo>
                  <a:pt y="142875" x="19050"/>
                </a:lnTo>
                <a:lnTo>
                  <a:pt y="152400" x="19050"/>
                </a:lnTo>
                <a:lnTo>
                  <a:pt y="171450" x="9525"/>
                </a:lnTo>
                <a:lnTo>
                  <a:pt y="190500" x="9525"/>
                </a:lnTo>
                <a:lnTo>
                  <a:pt y="200025" x="9525"/>
                </a:lnTo>
                <a:lnTo>
                  <a:pt y="219075" x="0"/>
                </a:lnTo>
                <a:lnTo>
                  <a:pt y="219075" x="0"/>
                </a:lnTo>
                <a:lnTo>
                  <a:pt y="228600" x="0"/>
                </a:lnTo>
                <a:lnTo>
                  <a:pt y="238125" x="0"/>
                </a:lnTo>
                <a:lnTo>
                  <a:pt y="238125" x="0"/>
                </a:lnTo>
                <a:lnTo>
                  <a:pt y="238125" x="0"/>
                </a:lnTo>
                <a:lnTo>
                  <a:pt y="238125" x="0"/>
                </a:lnTo>
                <a:lnTo>
                  <a:pt y="238125" x="0"/>
                </a:lnTo>
                <a:lnTo>
                  <a:pt y="228600" x="0"/>
                </a:lnTo>
                <a:lnTo>
                  <a:pt y="228600" x="0"/>
                </a:lnTo>
                <a:lnTo>
                  <a:pt y="228600" x="0"/>
                </a:lnTo>
              </a:path>
            </a:pathLst>
          </a:custGeom>
          <a:noFill/>
          <a:ln cap="rnd" w="14858">
            <a:solidFill>
              <a:srgbClr val="1f3c94">
                <a:alpha val="100000"/>
              </a:srgbClr>
            </a:solidFill>
          </a:ln>
        </p:spPr>
      </p:sp>
      <p:sp>
        <p:nvSpPr>
          <p:cNvPr name="Freeform5" id="5"/>
          <p:cNvSpPr/>
          <p:nvPr/>
        </p:nvSpPr>
        <p:spPr>
          <a:xfrm>
            <a:off y="2686050" x="4648200"/>
            <a:ext cy="228600" cx="685800"/>
          </a:xfrm>
          <a:custGeom>
            <a:avLst/>
            <a:gdLst/>
            <a:ahLst/>
            <a:rect r="r" b="b" t="t" l="l"/>
            <a:pathLst>
              <a:path w="685800" h="228600" fill="none">
                <a:moveTo>
                  <a:pt y="28575" x="0"/>
                </a:move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19050"/>
                </a:lnTo>
                <a:lnTo>
                  <a:pt y="19050" x="19050"/>
                </a:lnTo>
                <a:lnTo>
                  <a:pt y="19050" x="28575"/>
                </a:lnTo>
                <a:lnTo>
                  <a:pt y="19050" x="38100"/>
                </a:lnTo>
                <a:lnTo>
                  <a:pt y="19050" x="38100"/>
                </a:lnTo>
                <a:lnTo>
                  <a:pt y="19050" x="38100"/>
                </a:lnTo>
                <a:lnTo>
                  <a:pt y="19050" x="47625"/>
                </a:lnTo>
                <a:lnTo>
                  <a:pt y="19050" x="57150"/>
                </a:lnTo>
                <a:lnTo>
                  <a:pt y="19050" x="66675"/>
                </a:lnTo>
                <a:lnTo>
                  <a:pt y="19050" x="76200"/>
                </a:lnTo>
                <a:lnTo>
                  <a:pt y="19050" x="76200"/>
                </a:lnTo>
                <a:lnTo>
                  <a:pt y="19050" x="95250"/>
                </a:lnTo>
                <a:lnTo>
                  <a:pt y="9525" x="104775"/>
                </a:lnTo>
                <a:lnTo>
                  <a:pt y="9525" x="114300"/>
                </a:lnTo>
                <a:lnTo>
                  <a:pt y="9525" x="133350"/>
                </a:lnTo>
                <a:lnTo>
                  <a:pt y="9525" x="142875"/>
                </a:lnTo>
                <a:lnTo>
                  <a:pt y="9525" x="161925"/>
                </a:lnTo>
                <a:lnTo>
                  <a:pt y="0" x="171450"/>
                </a:lnTo>
                <a:lnTo>
                  <a:pt y="0" x="190500"/>
                </a:lnTo>
                <a:lnTo>
                  <a:pt y="0" x="209550"/>
                </a:lnTo>
                <a:lnTo>
                  <a:pt y="0" x="228600"/>
                </a:lnTo>
                <a:lnTo>
                  <a:pt y="0" x="247650"/>
                </a:lnTo>
                <a:lnTo>
                  <a:pt y="0" x="276225"/>
                </a:lnTo>
                <a:lnTo>
                  <a:pt y="0" x="295275"/>
                </a:lnTo>
                <a:lnTo>
                  <a:pt y="0" x="323850"/>
                </a:lnTo>
                <a:lnTo>
                  <a:pt y="0" x="342900"/>
                </a:lnTo>
                <a:lnTo>
                  <a:pt y="0" x="371475"/>
                </a:lnTo>
                <a:lnTo>
                  <a:pt y="0" x="390525"/>
                </a:lnTo>
                <a:lnTo>
                  <a:pt y="0" x="409575"/>
                </a:lnTo>
                <a:lnTo>
                  <a:pt y="0" x="447675"/>
                </a:lnTo>
                <a:lnTo>
                  <a:pt y="0" x="466725"/>
                </a:lnTo>
                <a:lnTo>
                  <a:pt y="0" x="485775"/>
                </a:lnTo>
                <a:lnTo>
                  <a:pt y="0" x="504825"/>
                </a:lnTo>
                <a:lnTo>
                  <a:pt y="0" x="523875"/>
                </a:lnTo>
                <a:lnTo>
                  <a:pt y="0" x="552450"/>
                </a:lnTo>
                <a:lnTo>
                  <a:pt y="0" x="561975"/>
                </a:lnTo>
                <a:lnTo>
                  <a:pt y="0" x="581025"/>
                </a:lnTo>
                <a:lnTo>
                  <a:pt y="0" x="600075"/>
                </a:lnTo>
                <a:lnTo>
                  <a:pt y="0" x="619125"/>
                </a:lnTo>
                <a:lnTo>
                  <a:pt y="0" x="628650"/>
                </a:lnTo>
                <a:lnTo>
                  <a:pt y="0" x="638175"/>
                </a:lnTo>
                <a:lnTo>
                  <a:pt y="0" x="647700"/>
                </a:lnTo>
                <a:lnTo>
                  <a:pt y="9525" x="657225"/>
                </a:lnTo>
                <a:lnTo>
                  <a:pt y="9525" x="666750"/>
                </a:lnTo>
                <a:lnTo>
                  <a:pt y="9525" x="676275"/>
                </a:lnTo>
                <a:lnTo>
                  <a:pt y="9525" x="676275"/>
                </a:lnTo>
                <a:lnTo>
                  <a:pt y="9525" x="685800"/>
                </a:lnTo>
                <a:lnTo>
                  <a:pt y="9525" x="685800"/>
                </a:lnTo>
                <a:lnTo>
                  <a:pt y="19050" x="685800"/>
                </a:lnTo>
                <a:lnTo>
                  <a:pt y="19050" x="685800"/>
                </a:lnTo>
                <a:lnTo>
                  <a:pt y="19050" x="685800"/>
                </a:lnTo>
                <a:lnTo>
                  <a:pt y="19050" x="685800"/>
                </a:lnTo>
                <a:lnTo>
                  <a:pt y="19050" x="685800"/>
                </a:lnTo>
                <a:lnTo>
                  <a:pt y="28575" x="685800"/>
                </a:lnTo>
                <a:lnTo>
                  <a:pt y="28575" x="676275"/>
                </a:lnTo>
                <a:lnTo>
                  <a:pt y="28575" x="676275"/>
                </a:lnTo>
                <a:lnTo>
                  <a:pt y="28575" x="676275"/>
                </a:lnTo>
                <a:lnTo>
                  <a:pt y="28575" x="666750"/>
                </a:lnTo>
                <a:lnTo>
                  <a:pt y="28575" x="666750"/>
                </a:lnTo>
                <a:lnTo>
                  <a:pt y="28575" x="666750"/>
                </a:lnTo>
                <a:lnTo>
                  <a:pt y="28575" x="666750"/>
                </a:lnTo>
                <a:lnTo>
                  <a:pt y="28575" x="666750"/>
                </a:lnTo>
                <a:lnTo>
                  <a:pt y="28575" x="657225"/>
                </a:lnTo>
                <a:lnTo>
                  <a:pt y="28575" x="657225"/>
                </a:lnTo>
                <a:lnTo>
                  <a:pt y="28575" x="657225"/>
                </a:lnTo>
                <a:lnTo>
                  <a:pt y="28575" x="657225"/>
                </a:lnTo>
                <a:lnTo>
                  <a:pt y="28575" x="657225"/>
                </a:lnTo>
                <a:lnTo>
                  <a:pt y="28575" x="657225"/>
                </a:lnTo>
                <a:lnTo>
                  <a:pt y="28575" x="657225"/>
                </a:lnTo>
                <a:lnTo>
                  <a:pt y="28575" x="657225"/>
                </a:lnTo>
                <a:lnTo>
                  <a:pt y="28575" x="666750"/>
                </a:lnTo>
                <a:lnTo>
                  <a:pt y="28575" x="666750"/>
                </a:lnTo>
                <a:lnTo>
                  <a:pt y="28575" x="666750"/>
                </a:lnTo>
                <a:lnTo>
                  <a:pt y="28575" x="666750"/>
                </a:lnTo>
                <a:lnTo>
                  <a:pt y="28575" x="666750"/>
                </a:lnTo>
                <a:lnTo>
                  <a:pt y="38100" x="666750"/>
                </a:lnTo>
                <a:lnTo>
                  <a:pt y="38100" x="666750"/>
                </a:lnTo>
                <a:lnTo>
                  <a:pt y="38100" x="666750"/>
                </a:lnTo>
                <a:lnTo>
                  <a:pt y="47625" x="666750"/>
                </a:lnTo>
                <a:lnTo>
                  <a:pt y="47625" x="666750"/>
                </a:lnTo>
                <a:lnTo>
                  <a:pt y="57150" x="666750"/>
                </a:lnTo>
                <a:lnTo>
                  <a:pt y="66675" x="666750"/>
                </a:lnTo>
                <a:lnTo>
                  <a:pt y="66675" x="666750"/>
                </a:lnTo>
                <a:lnTo>
                  <a:pt y="76200" x="666750"/>
                </a:lnTo>
                <a:lnTo>
                  <a:pt y="85725" x="666750"/>
                </a:lnTo>
                <a:lnTo>
                  <a:pt y="95250" x="666750"/>
                </a:lnTo>
                <a:lnTo>
                  <a:pt y="104775" x="666750"/>
                </a:lnTo>
                <a:lnTo>
                  <a:pt y="114300" x="666750"/>
                </a:lnTo>
                <a:lnTo>
                  <a:pt y="133350" x="666750"/>
                </a:lnTo>
                <a:lnTo>
                  <a:pt y="133350" x="666750"/>
                </a:lnTo>
                <a:lnTo>
                  <a:pt y="142875" x="666750"/>
                </a:lnTo>
                <a:lnTo>
                  <a:pt y="161925" x="657225"/>
                </a:lnTo>
                <a:lnTo>
                  <a:pt y="161925" x="657225"/>
                </a:lnTo>
                <a:lnTo>
                  <a:pt y="180975" x="657225"/>
                </a:lnTo>
                <a:lnTo>
                  <a:pt y="190500" x="657225"/>
                </a:lnTo>
                <a:lnTo>
                  <a:pt y="200025" x="657225"/>
                </a:lnTo>
                <a:lnTo>
                  <a:pt y="200025" x="647700"/>
                </a:lnTo>
                <a:lnTo>
                  <a:pt y="209550" x="647700"/>
                </a:lnTo>
                <a:lnTo>
                  <a:pt y="219075" x="647700"/>
                </a:lnTo>
                <a:lnTo>
                  <a:pt y="228600" x="647700"/>
                </a:lnTo>
                <a:lnTo>
                  <a:pt y="228600" x="647700"/>
                </a:lnTo>
                <a:lnTo>
                  <a:pt y="228600" x="638175"/>
                </a:lnTo>
                <a:lnTo>
                  <a:pt y="228600" x="628650"/>
                </a:lnTo>
                <a:lnTo>
                  <a:pt y="228600" x="628650"/>
                </a:lnTo>
              </a:path>
            </a:pathLst>
          </a:custGeom>
          <a:noFill/>
          <a:ln cap="rnd" w="14858">
            <a:solidFill>
              <a:srgbClr val="1f3c94">
                <a:alpha val="100000"/>
              </a:srgbClr>
            </a:solidFill>
          </a:ln>
        </p:spPr>
      </p:sp>
      <p:sp>
        <p:nvSpPr>
          <p:cNvPr name="Freeform6" id="6"/>
          <p:cNvSpPr/>
          <p:nvPr/>
        </p:nvSpPr>
        <p:spPr>
          <a:xfrm>
            <a:off y="2943225" x="4686300"/>
            <a:ext cy="9525" cx="628650"/>
          </a:xfrm>
          <a:custGeom>
            <a:avLst/>
            <a:gdLst/>
            <a:ahLst/>
            <a:rect r="r" b="b" t="t" l="l"/>
            <a:pathLst>
              <a:path w="628650" h="9525" fill="none">
                <a:moveTo>
                  <a:pt y="0" x="0"/>
                </a:moveTo>
                <a:lnTo>
                  <a:pt y="0" x="9525"/>
                </a:lnTo>
                <a:lnTo>
                  <a:pt y="0" x="19050"/>
                </a:lnTo>
                <a:lnTo>
                  <a:pt y="0" x="38100"/>
                </a:lnTo>
                <a:lnTo>
                  <a:pt y="0" x="38100"/>
                </a:lnTo>
                <a:lnTo>
                  <a:pt y="0" x="57150"/>
                </a:lnTo>
                <a:lnTo>
                  <a:pt y="0" x="76200"/>
                </a:lnTo>
                <a:lnTo>
                  <a:pt y="0" x="95250"/>
                </a:lnTo>
                <a:lnTo>
                  <a:pt y="0" x="104775"/>
                </a:lnTo>
                <a:lnTo>
                  <a:pt y="0" x="133350"/>
                </a:lnTo>
                <a:lnTo>
                  <a:pt y="0" x="142875"/>
                </a:lnTo>
                <a:lnTo>
                  <a:pt y="0" x="171450"/>
                </a:lnTo>
                <a:lnTo>
                  <a:pt y="0" x="200025"/>
                </a:lnTo>
                <a:lnTo>
                  <a:pt y="9525" x="219075"/>
                </a:lnTo>
                <a:lnTo>
                  <a:pt y="9525" x="247650"/>
                </a:lnTo>
                <a:lnTo>
                  <a:pt y="9525" x="276225"/>
                </a:lnTo>
                <a:lnTo>
                  <a:pt y="9525" x="304800"/>
                </a:lnTo>
                <a:lnTo>
                  <a:pt y="9525" x="333375"/>
                </a:lnTo>
                <a:lnTo>
                  <a:pt y="9525" x="361950"/>
                </a:lnTo>
                <a:lnTo>
                  <a:pt y="9525" x="381000"/>
                </a:lnTo>
                <a:lnTo>
                  <a:pt y="9525" x="409575"/>
                </a:lnTo>
                <a:lnTo>
                  <a:pt y="9525" x="438150"/>
                </a:lnTo>
                <a:lnTo>
                  <a:pt y="9525" x="457200"/>
                </a:lnTo>
                <a:lnTo>
                  <a:pt y="9525" x="476250"/>
                </a:lnTo>
                <a:lnTo>
                  <a:pt y="9525" x="504825"/>
                </a:lnTo>
                <a:lnTo>
                  <a:pt y="9525" x="523875"/>
                </a:lnTo>
                <a:lnTo>
                  <a:pt y="9525" x="542925"/>
                </a:lnTo>
                <a:lnTo>
                  <a:pt y="9525" x="552450"/>
                </a:lnTo>
                <a:lnTo>
                  <a:pt y="9525" x="571500"/>
                </a:lnTo>
                <a:lnTo>
                  <a:pt y="9525" x="581025"/>
                </a:lnTo>
                <a:lnTo>
                  <a:pt y="9525" x="590550"/>
                </a:lnTo>
                <a:lnTo>
                  <a:pt y="9525" x="600075"/>
                </a:lnTo>
                <a:lnTo>
                  <a:pt y="0" x="609600"/>
                </a:lnTo>
                <a:lnTo>
                  <a:pt y="0" x="609600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28650"/>
                </a:lnTo>
                <a:lnTo>
                  <a:pt y="0" x="628650"/>
                </a:lnTo>
                <a:lnTo>
                  <a:pt y="0" x="628650"/>
                </a:lnTo>
                <a:lnTo>
                  <a:pt y="0" x="628650"/>
                </a:lnTo>
                <a:lnTo>
                  <a:pt y="0" x="628650"/>
                </a:lnTo>
                <a:lnTo>
                  <a:pt y="0" x="628650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19125"/>
                </a:lnTo>
                <a:lnTo>
                  <a:pt y="0" x="609600"/>
                </a:lnTo>
                <a:lnTo>
                  <a:pt y="0" x="609600"/>
                </a:lnTo>
              </a:path>
            </a:pathLst>
          </a:custGeom>
          <a:noFill/>
          <a:ln cap="rnd" w="14858">
            <a:solidFill>
              <a:srgbClr val="1f3c94">
                <a:alpha val="100000"/>
              </a:srgbClr>
            </a:solidFill>
          </a:ln>
        </p:spPr>
      </p:sp>
      <p:sp>
        <p:nvSpPr>
          <p:cNvPr name="Freeform7" id="7"/>
          <p:cNvSpPr/>
          <p:nvPr/>
        </p:nvSpPr>
        <p:spPr>
          <a:xfrm>
            <a:off y="1114425" x="7153275"/>
            <a:ext cy="0" cx="0"/>
          </a:xfrm>
          <a:custGeom>
            <a:avLst/>
            <a:gdLst/>
            <a:ahLst/>
            <a:rect r="r" b="b" t="t" l="l"/>
            <a:pathLst>
              <a:path w="0" h="0" fill="none">
                <a:moveTo>
                  <a:pt y="0" x="0"/>
                </a:move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8" id="8"/>
          <p:cNvSpPr/>
          <p:nvPr/>
        </p:nvSpPr>
        <p:spPr>
          <a:xfrm>
            <a:off y="1028700" x="7086600"/>
            <a:ext cy="657225" cx="371475"/>
          </a:xfrm>
          <a:custGeom>
            <a:avLst/>
            <a:gdLst/>
            <a:ahLst/>
            <a:rect r="r" b="b" t="t" l="l"/>
            <a:pathLst>
              <a:path w="371475" h="657225" fill="none">
                <a:moveTo>
                  <a:pt y="85725" x="66675"/>
                </a:moveTo>
                <a:lnTo>
                  <a:pt y="85725" x="66675"/>
                </a:lnTo>
                <a:lnTo>
                  <a:pt y="76200" x="66675"/>
                </a:lnTo>
                <a:lnTo>
                  <a:pt y="76200" x="57150"/>
                </a:lnTo>
                <a:lnTo>
                  <a:pt y="76200" x="57150"/>
                </a:lnTo>
                <a:lnTo>
                  <a:pt y="66675" x="57150"/>
                </a:lnTo>
                <a:lnTo>
                  <a:pt y="66675" x="57150"/>
                </a:lnTo>
                <a:lnTo>
                  <a:pt y="66675" x="57150"/>
                </a:lnTo>
                <a:lnTo>
                  <a:pt y="66675" x="57150"/>
                </a:lnTo>
                <a:lnTo>
                  <a:pt y="66675" x="57150"/>
                </a:lnTo>
                <a:lnTo>
                  <a:pt y="66675" x="57150"/>
                </a:lnTo>
                <a:lnTo>
                  <a:pt y="57150" x="57150"/>
                </a:lnTo>
                <a:lnTo>
                  <a:pt y="57150" x="57150"/>
                </a:lnTo>
                <a:lnTo>
                  <a:pt y="57150" x="57150"/>
                </a:lnTo>
                <a:lnTo>
                  <a:pt y="47625" x="57150"/>
                </a:lnTo>
                <a:lnTo>
                  <a:pt y="47625" x="57150"/>
                </a:lnTo>
                <a:lnTo>
                  <a:pt y="47625" x="57150"/>
                </a:lnTo>
                <a:lnTo>
                  <a:pt y="38100" x="57150"/>
                </a:lnTo>
                <a:lnTo>
                  <a:pt y="38100" x="57150"/>
                </a:lnTo>
                <a:lnTo>
                  <a:pt y="38100" x="57150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38100" x="47625"/>
                </a:lnTo>
                <a:lnTo>
                  <a:pt y="38100" x="47625"/>
                </a:lnTo>
                <a:lnTo>
                  <a:pt y="47625" x="47625"/>
                </a:lnTo>
                <a:lnTo>
                  <a:pt y="47625" x="47625"/>
                </a:lnTo>
                <a:lnTo>
                  <a:pt y="57150" x="47625"/>
                </a:lnTo>
                <a:lnTo>
                  <a:pt y="57150" x="47625"/>
                </a:lnTo>
                <a:lnTo>
                  <a:pt y="66675" x="47625"/>
                </a:lnTo>
                <a:lnTo>
                  <a:pt y="66675" x="47625"/>
                </a:lnTo>
                <a:lnTo>
                  <a:pt y="76200" x="47625"/>
                </a:lnTo>
                <a:lnTo>
                  <a:pt y="85725" x="47625"/>
                </a:lnTo>
                <a:lnTo>
                  <a:pt y="85725" x="47625"/>
                </a:lnTo>
                <a:lnTo>
                  <a:pt y="95250" x="47625"/>
                </a:lnTo>
                <a:lnTo>
                  <a:pt y="95250" x="47625"/>
                </a:lnTo>
                <a:lnTo>
                  <a:pt y="104775" x="47625"/>
                </a:lnTo>
                <a:lnTo>
                  <a:pt y="114300" x="47625"/>
                </a:lnTo>
                <a:lnTo>
                  <a:pt y="123825" x="47625"/>
                </a:lnTo>
                <a:lnTo>
                  <a:pt y="133350" x="47625"/>
                </a:lnTo>
                <a:lnTo>
                  <a:pt y="133350" x="47625"/>
                </a:lnTo>
                <a:lnTo>
                  <a:pt y="142875" x="47625"/>
                </a:lnTo>
                <a:lnTo>
                  <a:pt y="152400" x="47625"/>
                </a:lnTo>
                <a:lnTo>
                  <a:pt y="152400" x="47625"/>
                </a:lnTo>
                <a:lnTo>
                  <a:pt y="161925" x="47625"/>
                </a:lnTo>
                <a:lnTo>
                  <a:pt y="171450" x="47625"/>
                </a:lnTo>
                <a:lnTo>
                  <a:pt y="171450" x="47625"/>
                </a:lnTo>
                <a:lnTo>
                  <a:pt y="180975" x="38100"/>
                </a:lnTo>
                <a:lnTo>
                  <a:pt y="190500" x="38100"/>
                </a:lnTo>
                <a:lnTo>
                  <a:pt y="190500" x="38100"/>
                </a:lnTo>
                <a:lnTo>
                  <a:pt y="200025" x="38100"/>
                </a:lnTo>
                <a:lnTo>
                  <a:pt y="200025" x="38100"/>
                </a:lnTo>
                <a:lnTo>
                  <a:pt y="209550" x="38100"/>
                </a:lnTo>
                <a:lnTo>
                  <a:pt y="219075" x="38100"/>
                </a:lnTo>
                <a:lnTo>
                  <a:pt y="228600" x="38100"/>
                </a:lnTo>
                <a:lnTo>
                  <a:pt y="238125" x="38100"/>
                </a:lnTo>
                <a:lnTo>
                  <a:pt y="238125" x="38100"/>
                </a:lnTo>
                <a:lnTo>
                  <a:pt y="238125" x="38100"/>
                </a:lnTo>
                <a:lnTo>
                  <a:pt y="247650" x="38100"/>
                </a:lnTo>
                <a:lnTo>
                  <a:pt y="257175" x="38100"/>
                </a:lnTo>
                <a:lnTo>
                  <a:pt y="266700" x="38100"/>
                </a:lnTo>
                <a:lnTo>
                  <a:pt y="266700" x="38100"/>
                </a:lnTo>
                <a:lnTo>
                  <a:pt y="276225" x="38100"/>
                </a:lnTo>
                <a:lnTo>
                  <a:pt y="276225" x="38100"/>
                </a:lnTo>
                <a:lnTo>
                  <a:pt y="285750" x="38100"/>
                </a:lnTo>
                <a:lnTo>
                  <a:pt y="295275" x="28575"/>
                </a:lnTo>
                <a:lnTo>
                  <a:pt y="304800" x="28575"/>
                </a:lnTo>
                <a:lnTo>
                  <a:pt y="304800" x="28575"/>
                </a:lnTo>
                <a:lnTo>
                  <a:pt y="304800" x="28575"/>
                </a:lnTo>
                <a:lnTo>
                  <a:pt y="314325" x="28575"/>
                </a:lnTo>
                <a:lnTo>
                  <a:pt y="323850" x="28575"/>
                </a:lnTo>
                <a:lnTo>
                  <a:pt y="333375" x="19050"/>
                </a:lnTo>
                <a:lnTo>
                  <a:pt y="333375" x="19050"/>
                </a:lnTo>
                <a:lnTo>
                  <a:pt y="342900" x="19050"/>
                </a:lnTo>
                <a:lnTo>
                  <a:pt y="342900" x="19050"/>
                </a:lnTo>
                <a:lnTo>
                  <a:pt y="352425" x="19050"/>
                </a:lnTo>
                <a:lnTo>
                  <a:pt y="361950" x="19050"/>
                </a:lnTo>
                <a:lnTo>
                  <a:pt y="371475" x="19050"/>
                </a:lnTo>
                <a:lnTo>
                  <a:pt y="371475" x="19050"/>
                </a:lnTo>
                <a:lnTo>
                  <a:pt y="371475" x="19050"/>
                </a:lnTo>
                <a:lnTo>
                  <a:pt y="381000" x="19050"/>
                </a:lnTo>
                <a:lnTo>
                  <a:pt y="390525" x="19050"/>
                </a:lnTo>
                <a:lnTo>
                  <a:pt y="390525" x="19050"/>
                </a:lnTo>
                <a:lnTo>
                  <a:pt y="400050" x="19050"/>
                </a:lnTo>
                <a:lnTo>
                  <a:pt y="400050" x="19050"/>
                </a:lnTo>
                <a:lnTo>
                  <a:pt y="409575" x="19050"/>
                </a:lnTo>
                <a:lnTo>
                  <a:pt y="409575" x="19050"/>
                </a:lnTo>
                <a:lnTo>
                  <a:pt y="419100" x="19050"/>
                </a:lnTo>
                <a:lnTo>
                  <a:pt y="428625" x="19050"/>
                </a:lnTo>
                <a:lnTo>
                  <a:pt y="428625" x="19050"/>
                </a:lnTo>
                <a:lnTo>
                  <a:pt y="438150" x="19050"/>
                </a:lnTo>
                <a:lnTo>
                  <a:pt y="438150" x="19050"/>
                </a:lnTo>
                <a:lnTo>
                  <a:pt y="438150" x="19050"/>
                </a:lnTo>
                <a:lnTo>
                  <a:pt y="447675" x="19050"/>
                </a:lnTo>
                <a:lnTo>
                  <a:pt y="457200" x="19050"/>
                </a:lnTo>
                <a:lnTo>
                  <a:pt y="457200" x="19050"/>
                </a:lnTo>
                <a:lnTo>
                  <a:pt y="466725" x="19050"/>
                </a:lnTo>
                <a:lnTo>
                  <a:pt y="466725" x="19050"/>
                </a:lnTo>
                <a:lnTo>
                  <a:pt y="466725" x="19050"/>
                </a:lnTo>
                <a:lnTo>
                  <a:pt y="466725" x="19050"/>
                </a:lnTo>
                <a:lnTo>
                  <a:pt y="476250" x="19050"/>
                </a:lnTo>
                <a:lnTo>
                  <a:pt y="476250" x="19050"/>
                </a:lnTo>
                <a:lnTo>
                  <a:pt y="485775" x="19050"/>
                </a:lnTo>
                <a:lnTo>
                  <a:pt y="485775" x="19050"/>
                </a:lnTo>
                <a:lnTo>
                  <a:pt y="495300" x="19050"/>
                </a:lnTo>
                <a:lnTo>
                  <a:pt y="495300" x="19050"/>
                </a:lnTo>
                <a:lnTo>
                  <a:pt y="504825" x="19050"/>
                </a:lnTo>
                <a:lnTo>
                  <a:pt y="504825" x="9525"/>
                </a:lnTo>
                <a:lnTo>
                  <a:pt y="504825" x="9525"/>
                </a:lnTo>
                <a:lnTo>
                  <a:pt y="514350" x="9525"/>
                </a:lnTo>
                <a:lnTo>
                  <a:pt y="523875" x="9525"/>
                </a:lnTo>
                <a:lnTo>
                  <a:pt y="523875" x="9525"/>
                </a:lnTo>
                <a:lnTo>
                  <a:pt y="533400" x="9525"/>
                </a:lnTo>
                <a:lnTo>
                  <a:pt y="533400" x="9525"/>
                </a:lnTo>
                <a:lnTo>
                  <a:pt y="542925" x="9525"/>
                </a:lnTo>
                <a:lnTo>
                  <a:pt y="542925" x="9525"/>
                </a:lnTo>
                <a:lnTo>
                  <a:pt y="542925" x="9525"/>
                </a:lnTo>
                <a:lnTo>
                  <a:pt y="552450" x="9525"/>
                </a:lnTo>
                <a:lnTo>
                  <a:pt y="552450" x="9525"/>
                </a:lnTo>
                <a:lnTo>
                  <a:pt y="561975" x="9525"/>
                </a:lnTo>
                <a:lnTo>
                  <a:pt y="561975" x="9525"/>
                </a:lnTo>
                <a:lnTo>
                  <a:pt y="571500" x="9525"/>
                </a:lnTo>
                <a:lnTo>
                  <a:pt y="571500" x="9525"/>
                </a:lnTo>
                <a:lnTo>
                  <a:pt y="571500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90550" x="9525"/>
                </a:lnTo>
                <a:lnTo>
                  <a:pt y="590550" x="9525"/>
                </a:lnTo>
                <a:lnTo>
                  <a:pt y="600075" x="9525"/>
                </a:lnTo>
                <a:lnTo>
                  <a:pt y="600075" x="9525"/>
                </a:lnTo>
                <a:lnTo>
                  <a:pt y="600075" x="9525"/>
                </a:lnTo>
                <a:lnTo>
                  <a:pt y="600075" x="9525"/>
                </a:lnTo>
                <a:lnTo>
                  <a:pt y="600075" x="19050"/>
                </a:lnTo>
                <a:lnTo>
                  <a:pt y="609600" x="19050"/>
                </a:lnTo>
                <a:lnTo>
                  <a:pt y="609600" x="19050"/>
                </a:lnTo>
                <a:lnTo>
                  <a:pt y="609600" x="19050"/>
                </a:lnTo>
                <a:lnTo>
                  <a:pt y="609600" x="28575"/>
                </a:lnTo>
                <a:lnTo>
                  <a:pt y="609600" x="28575"/>
                </a:lnTo>
                <a:lnTo>
                  <a:pt y="609600" x="38100"/>
                </a:lnTo>
                <a:lnTo>
                  <a:pt y="609600" x="38100"/>
                </a:lnTo>
                <a:lnTo>
                  <a:pt y="609600" x="38100"/>
                </a:lnTo>
                <a:lnTo>
                  <a:pt y="609600" x="47625"/>
                </a:lnTo>
                <a:lnTo>
                  <a:pt y="609600" x="47625"/>
                </a:lnTo>
                <a:lnTo>
                  <a:pt y="609600" x="47625"/>
                </a:lnTo>
                <a:lnTo>
                  <a:pt y="609600" x="57150"/>
                </a:lnTo>
                <a:lnTo>
                  <a:pt y="619125" x="57150"/>
                </a:lnTo>
                <a:lnTo>
                  <a:pt y="619125" x="66675"/>
                </a:lnTo>
                <a:lnTo>
                  <a:pt y="628650" x="76200"/>
                </a:lnTo>
                <a:lnTo>
                  <a:pt y="628650" x="85725"/>
                </a:lnTo>
                <a:lnTo>
                  <a:pt y="628650" x="85725"/>
                </a:lnTo>
                <a:lnTo>
                  <a:pt y="638175" x="85725"/>
                </a:lnTo>
                <a:lnTo>
                  <a:pt y="638175" x="95250"/>
                </a:lnTo>
                <a:lnTo>
                  <a:pt y="638175" x="104775"/>
                </a:lnTo>
                <a:lnTo>
                  <a:pt y="638175" x="114300"/>
                </a:lnTo>
                <a:lnTo>
                  <a:pt y="638175" x="114300"/>
                </a:lnTo>
                <a:lnTo>
                  <a:pt y="638175" x="114300"/>
                </a:lnTo>
                <a:lnTo>
                  <a:pt y="638175" x="123825"/>
                </a:lnTo>
                <a:lnTo>
                  <a:pt y="638175" x="133350"/>
                </a:lnTo>
                <a:lnTo>
                  <a:pt y="638175" x="133350"/>
                </a:lnTo>
                <a:lnTo>
                  <a:pt y="638175" x="142875"/>
                </a:lnTo>
                <a:lnTo>
                  <a:pt y="638175" x="152400"/>
                </a:lnTo>
                <a:lnTo>
                  <a:pt y="638175" x="152400"/>
                </a:lnTo>
                <a:lnTo>
                  <a:pt y="638175" x="152400"/>
                </a:lnTo>
                <a:lnTo>
                  <a:pt y="647700" x="152400"/>
                </a:lnTo>
                <a:lnTo>
                  <a:pt y="647700" x="161925"/>
                </a:lnTo>
                <a:lnTo>
                  <a:pt y="647700" x="161925"/>
                </a:lnTo>
                <a:lnTo>
                  <a:pt y="647700" x="171450"/>
                </a:lnTo>
                <a:lnTo>
                  <a:pt y="647700" x="180975"/>
                </a:lnTo>
                <a:lnTo>
                  <a:pt y="647700" x="180975"/>
                </a:lnTo>
                <a:lnTo>
                  <a:pt y="647700" x="180975"/>
                </a:lnTo>
                <a:lnTo>
                  <a:pt y="638175" x="190500"/>
                </a:lnTo>
                <a:lnTo>
                  <a:pt y="638175" x="200025"/>
                </a:lnTo>
                <a:lnTo>
                  <a:pt y="638175" x="200025"/>
                </a:lnTo>
                <a:lnTo>
                  <a:pt y="638175" x="209550"/>
                </a:lnTo>
                <a:lnTo>
                  <a:pt y="638175" x="219075"/>
                </a:lnTo>
                <a:lnTo>
                  <a:pt y="638175" x="219075"/>
                </a:lnTo>
                <a:lnTo>
                  <a:pt y="638175" x="219075"/>
                </a:lnTo>
                <a:lnTo>
                  <a:pt y="638175" x="219075"/>
                </a:lnTo>
                <a:lnTo>
                  <a:pt y="638175" x="228600"/>
                </a:lnTo>
                <a:lnTo>
                  <a:pt y="647700" x="228600"/>
                </a:lnTo>
                <a:lnTo>
                  <a:pt y="647700" x="228600"/>
                </a:lnTo>
                <a:lnTo>
                  <a:pt y="647700" x="238125"/>
                </a:lnTo>
                <a:lnTo>
                  <a:pt y="647700" x="238125"/>
                </a:lnTo>
                <a:lnTo>
                  <a:pt y="647700" x="247650"/>
                </a:lnTo>
                <a:lnTo>
                  <a:pt y="647700" x="247650"/>
                </a:lnTo>
                <a:lnTo>
                  <a:pt y="647700" x="247650"/>
                </a:lnTo>
                <a:lnTo>
                  <a:pt y="647700" x="247650"/>
                </a:lnTo>
                <a:lnTo>
                  <a:pt y="647700" x="257175"/>
                </a:lnTo>
                <a:lnTo>
                  <a:pt y="647700" x="257175"/>
                </a:lnTo>
                <a:lnTo>
                  <a:pt y="647700" x="266700"/>
                </a:lnTo>
                <a:lnTo>
                  <a:pt y="647700" x="266700"/>
                </a:lnTo>
                <a:lnTo>
                  <a:pt y="647700" x="276225"/>
                </a:lnTo>
                <a:lnTo>
                  <a:pt y="647700" x="276225"/>
                </a:lnTo>
                <a:lnTo>
                  <a:pt y="647700" x="276225"/>
                </a:lnTo>
                <a:lnTo>
                  <a:pt y="647700" x="276225"/>
                </a:lnTo>
                <a:lnTo>
                  <a:pt y="647700" x="285750"/>
                </a:lnTo>
                <a:lnTo>
                  <a:pt y="647700" x="285750"/>
                </a:lnTo>
                <a:lnTo>
                  <a:pt y="647700" x="285750"/>
                </a:lnTo>
                <a:lnTo>
                  <a:pt y="647700" x="285750"/>
                </a:lnTo>
                <a:lnTo>
                  <a:pt y="647700" x="285750"/>
                </a:lnTo>
                <a:lnTo>
                  <a:pt y="638175" x="285750"/>
                </a:lnTo>
                <a:lnTo>
                  <a:pt y="638175" x="285750"/>
                </a:lnTo>
                <a:lnTo>
                  <a:pt y="638175" x="285750"/>
                </a:lnTo>
                <a:lnTo>
                  <a:pt y="638175" x="295275"/>
                </a:lnTo>
                <a:lnTo>
                  <a:pt y="638175" x="295275"/>
                </a:lnTo>
                <a:lnTo>
                  <a:pt y="638175" x="295275"/>
                </a:lnTo>
                <a:lnTo>
                  <a:pt y="638175" x="295275"/>
                </a:lnTo>
                <a:lnTo>
                  <a:pt y="638175" x="304800"/>
                </a:lnTo>
                <a:lnTo>
                  <a:pt y="638175" x="304800"/>
                </a:lnTo>
                <a:lnTo>
                  <a:pt y="638175" x="304800"/>
                </a:lnTo>
                <a:lnTo>
                  <a:pt y="638175" x="304800"/>
                </a:lnTo>
                <a:lnTo>
                  <a:pt y="638175" x="304800"/>
                </a:lnTo>
                <a:lnTo>
                  <a:pt y="638175" x="304800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28650" x="314325"/>
                </a:lnTo>
                <a:lnTo>
                  <a:pt y="628650" x="323850"/>
                </a:lnTo>
                <a:lnTo>
                  <a:pt y="628650" x="323850"/>
                </a:lnTo>
                <a:lnTo>
                  <a:pt y="628650" x="323850"/>
                </a:lnTo>
                <a:lnTo>
                  <a:pt y="628650" x="323850"/>
                </a:lnTo>
                <a:lnTo>
                  <a:pt y="628650" x="323850"/>
                </a:lnTo>
                <a:lnTo>
                  <a:pt y="628650" x="323850"/>
                </a:lnTo>
                <a:lnTo>
                  <a:pt y="628650" x="323850"/>
                </a:lnTo>
                <a:lnTo>
                  <a:pt y="628650" x="323850"/>
                </a:lnTo>
                <a:lnTo>
                  <a:pt y="628650" x="333375"/>
                </a:lnTo>
                <a:lnTo>
                  <a:pt y="628650" x="333375"/>
                </a:lnTo>
                <a:lnTo>
                  <a:pt y="628650" x="333375"/>
                </a:lnTo>
                <a:lnTo>
                  <a:pt y="628650" x="333375"/>
                </a:lnTo>
                <a:lnTo>
                  <a:pt y="628650" x="333375"/>
                </a:lnTo>
                <a:lnTo>
                  <a:pt y="619125" x="333375"/>
                </a:lnTo>
                <a:lnTo>
                  <a:pt y="619125" x="342900"/>
                </a:lnTo>
                <a:lnTo>
                  <a:pt y="619125" x="342900"/>
                </a:lnTo>
                <a:lnTo>
                  <a:pt y="609600" x="342900"/>
                </a:lnTo>
                <a:lnTo>
                  <a:pt y="609600" x="342900"/>
                </a:lnTo>
                <a:lnTo>
                  <a:pt y="609600" x="352425"/>
                </a:lnTo>
                <a:lnTo>
                  <a:pt y="609600" x="352425"/>
                </a:lnTo>
                <a:lnTo>
                  <a:pt y="609600" x="352425"/>
                </a:lnTo>
                <a:lnTo>
                  <a:pt y="600075" x="352425"/>
                </a:lnTo>
                <a:lnTo>
                  <a:pt y="600075" x="352425"/>
                </a:lnTo>
                <a:lnTo>
                  <a:pt y="590550" x="352425"/>
                </a:lnTo>
                <a:lnTo>
                  <a:pt y="590550" x="352425"/>
                </a:lnTo>
                <a:lnTo>
                  <a:pt y="581025" x="352425"/>
                </a:lnTo>
                <a:lnTo>
                  <a:pt y="581025" x="352425"/>
                </a:lnTo>
                <a:lnTo>
                  <a:pt y="571500" x="352425"/>
                </a:lnTo>
                <a:lnTo>
                  <a:pt y="571500" x="352425"/>
                </a:lnTo>
                <a:lnTo>
                  <a:pt y="571500" x="352425"/>
                </a:lnTo>
                <a:lnTo>
                  <a:pt y="561975" x="352425"/>
                </a:lnTo>
                <a:lnTo>
                  <a:pt y="561975" x="352425"/>
                </a:lnTo>
                <a:lnTo>
                  <a:pt y="552450" x="352425"/>
                </a:lnTo>
                <a:lnTo>
                  <a:pt y="542925" x="352425"/>
                </a:lnTo>
                <a:lnTo>
                  <a:pt y="542925" x="361950"/>
                </a:lnTo>
                <a:lnTo>
                  <a:pt y="542925" x="361950"/>
                </a:lnTo>
                <a:lnTo>
                  <a:pt y="533400" x="361950"/>
                </a:lnTo>
                <a:lnTo>
                  <a:pt y="523875" x="361950"/>
                </a:lnTo>
                <a:lnTo>
                  <a:pt y="514350" x="361950"/>
                </a:lnTo>
                <a:lnTo>
                  <a:pt y="504825" x="361950"/>
                </a:lnTo>
                <a:lnTo>
                  <a:pt y="504825" x="361950"/>
                </a:lnTo>
                <a:lnTo>
                  <a:pt y="495300" x="361950"/>
                </a:lnTo>
                <a:lnTo>
                  <a:pt y="495300" x="361950"/>
                </a:lnTo>
                <a:lnTo>
                  <a:pt y="485775" x="361950"/>
                </a:lnTo>
                <a:lnTo>
                  <a:pt y="476250" x="361950"/>
                </a:lnTo>
                <a:lnTo>
                  <a:pt y="476250" x="361950"/>
                </a:lnTo>
                <a:lnTo>
                  <a:pt y="466725" x="361950"/>
                </a:lnTo>
                <a:lnTo>
                  <a:pt y="466725" x="361950"/>
                </a:lnTo>
                <a:lnTo>
                  <a:pt y="466725" x="361950"/>
                </a:lnTo>
                <a:lnTo>
                  <a:pt y="457200" x="361950"/>
                </a:lnTo>
                <a:lnTo>
                  <a:pt y="457200" x="361950"/>
                </a:lnTo>
                <a:lnTo>
                  <a:pt y="447675" x="361950"/>
                </a:lnTo>
                <a:lnTo>
                  <a:pt y="438150" x="361950"/>
                </a:lnTo>
                <a:lnTo>
                  <a:pt y="438150" x="361950"/>
                </a:lnTo>
                <a:lnTo>
                  <a:pt y="438150" x="361950"/>
                </a:lnTo>
                <a:lnTo>
                  <a:pt y="428625" x="361950"/>
                </a:lnTo>
                <a:lnTo>
                  <a:pt y="419100" x="361950"/>
                </a:lnTo>
                <a:lnTo>
                  <a:pt y="409575" x="361950"/>
                </a:lnTo>
                <a:lnTo>
                  <a:pt y="400050" x="361950"/>
                </a:lnTo>
                <a:lnTo>
                  <a:pt y="400050" x="361950"/>
                </a:lnTo>
                <a:lnTo>
                  <a:pt y="390525" x="361950"/>
                </a:lnTo>
                <a:lnTo>
                  <a:pt y="381000" x="361950"/>
                </a:lnTo>
                <a:lnTo>
                  <a:pt y="371475" x="371475"/>
                </a:lnTo>
                <a:lnTo>
                  <a:pt y="371475" x="371475"/>
                </a:lnTo>
                <a:lnTo>
                  <a:pt y="361950" x="371475"/>
                </a:lnTo>
                <a:lnTo>
                  <a:pt y="361950" x="371475"/>
                </a:lnTo>
                <a:lnTo>
                  <a:pt y="352425" x="371475"/>
                </a:lnTo>
                <a:lnTo>
                  <a:pt y="342900" x="371475"/>
                </a:lnTo>
                <a:lnTo>
                  <a:pt y="333375" x="371475"/>
                </a:lnTo>
                <a:lnTo>
                  <a:pt y="333375" x="371475"/>
                </a:lnTo>
                <a:lnTo>
                  <a:pt y="323850" x="371475"/>
                </a:lnTo>
                <a:lnTo>
                  <a:pt y="323850" x="371475"/>
                </a:lnTo>
                <a:lnTo>
                  <a:pt y="314325" x="371475"/>
                </a:lnTo>
                <a:lnTo>
                  <a:pt y="304800" x="371475"/>
                </a:lnTo>
                <a:lnTo>
                  <a:pt y="304800" x="371475"/>
                </a:lnTo>
                <a:lnTo>
                  <a:pt y="295275" x="361950"/>
                </a:lnTo>
                <a:lnTo>
                  <a:pt y="285750" x="361950"/>
                </a:lnTo>
                <a:lnTo>
                  <a:pt y="276225" x="361950"/>
                </a:lnTo>
                <a:lnTo>
                  <a:pt y="276225" x="361950"/>
                </a:lnTo>
                <a:lnTo>
                  <a:pt y="266700" x="361950"/>
                </a:lnTo>
                <a:lnTo>
                  <a:pt y="266700" x="361950"/>
                </a:lnTo>
                <a:lnTo>
                  <a:pt y="257175" x="361950"/>
                </a:lnTo>
                <a:lnTo>
                  <a:pt y="247650" x="361950"/>
                </a:lnTo>
                <a:lnTo>
                  <a:pt y="247650" x="361950"/>
                </a:lnTo>
                <a:lnTo>
                  <a:pt y="238125" x="361950"/>
                </a:lnTo>
                <a:lnTo>
                  <a:pt y="238125" x="361950"/>
                </a:lnTo>
                <a:lnTo>
                  <a:pt y="228600" x="361950"/>
                </a:lnTo>
                <a:lnTo>
                  <a:pt y="228600" x="361950"/>
                </a:lnTo>
                <a:lnTo>
                  <a:pt y="219075" x="361950"/>
                </a:lnTo>
                <a:lnTo>
                  <a:pt y="219075" x="352425"/>
                </a:lnTo>
                <a:lnTo>
                  <a:pt y="209550" x="352425"/>
                </a:lnTo>
                <a:lnTo>
                  <a:pt y="200025" x="352425"/>
                </a:lnTo>
                <a:lnTo>
                  <a:pt y="200025" x="352425"/>
                </a:lnTo>
                <a:lnTo>
                  <a:pt y="200025" x="352425"/>
                </a:lnTo>
                <a:lnTo>
                  <a:pt y="200025" x="352425"/>
                </a:lnTo>
                <a:lnTo>
                  <a:pt y="190500" x="352425"/>
                </a:lnTo>
                <a:lnTo>
                  <a:pt y="180975" x="352425"/>
                </a:lnTo>
                <a:lnTo>
                  <a:pt y="180975" x="352425"/>
                </a:lnTo>
                <a:lnTo>
                  <a:pt y="171450" x="352425"/>
                </a:lnTo>
                <a:lnTo>
                  <a:pt y="171450" x="352425"/>
                </a:lnTo>
                <a:lnTo>
                  <a:pt y="171450" x="352425"/>
                </a:lnTo>
                <a:lnTo>
                  <a:pt y="171450" x="352425"/>
                </a:lnTo>
                <a:lnTo>
                  <a:pt y="161925" x="352425"/>
                </a:lnTo>
                <a:lnTo>
                  <a:pt y="161925" x="352425"/>
                </a:lnTo>
                <a:lnTo>
                  <a:pt y="161925" x="352425"/>
                </a:lnTo>
                <a:lnTo>
                  <a:pt y="152400" x="352425"/>
                </a:lnTo>
                <a:lnTo>
                  <a:pt y="152400" x="352425"/>
                </a:lnTo>
                <a:lnTo>
                  <a:pt y="142875" x="352425"/>
                </a:lnTo>
                <a:lnTo>
                  <a:pt y="142875" x="352425"/>
                </a:lnTo>
                <a:lnTo>
                  <a:pt y="142875" x="352425"/>
                </a:lnTo>
                <a:lnTo>
                  <a:pt y="133350" x="352425"/>
                </a:lnTo>
                <a:lnTo>
                  <a:pt y="133350" x="352425"/>
                </a:lnTo>
                <a:lnTo>
                  <a:pt y="133350" x="352425"/>
                </a:lnTo>
                <a:lnTo>
                  <a:pt y="133350" x="352425"/>
                </a:lnTo>
                <a:lnTo>
                  <a:pt y="123825" x="352425"/>
                </a:lnTo>
                <a:lnTo>
                  <a:pt y="114300" x="352425"/>
                </a:lnTo>
                <a:lnTo>
                  <a:pt y="114300" x="352425"/>
                </a:lnTo>
                <a:lnTo>
                  <a:pt y="104775" x="352425"/>
                </a:lnTo>
                <a:lnTo>
                  <a:pt y="95250" x="352425"/>
                </a:lnTo>
                <a:lnTo>
                  <a:pt y="95250" x="352425"/>
                </a:lnTo>
                <a:lnTo>
                  <a:pt y="95250" x="352425"/>
                </a:lnTo>
                <a:lnTo>
                  <a:pt y="95250" x="352425"/>
                </a:lnTo>
                <a:lnTo>
                  <a:pt y="95250" x="352425"/>
                </a:lnTo>
                <a:lnTo>
                  <a:pt y="95250" x="352425"/>
                </a:lnTo>
                <a:lnTo>
                  <a:pt y="85725" x="352425"/>
                </a:lnTo>
                <a:lnTo>
                  <a:pt y="85725" x="352425"/>
                </a:lnTo>
                <a:lnTo>
                  <a:pt y="85725" x="352425"/>
                </a:lnTo>
                <a:lnTo>
                  <a:pt y="85725" x="352425"/>
                </a:lnTo>
                <a:lnTo>
                  <a:pt y="85725" x="352425"/>
                </a:lnTo>
                <a:lnTo>
                  <a:pt y="85725" x="352425"/>
                </a:lnTo>
                <a:lnTo>
                  <a:pt y="85725" x="352425"/>
                </a:lnTo>
                <a:lnTo>
                  <a:pt y="76200" x="352425"/>
                </a:lnTo>
                <a:lnTo>
                  <a:pt y="76200" x="352425"/>
                </a:lnTo>
                <a:lnTo>
                  <a:pt y="76200" x="352425"/>
                </a:lnTo>
                <a:lnTo>
                  <a:pt y="76200" x="352425"/>
                </a:lnTo>
                <a:lnTo>
                  <a:pt y="76200" x="352425"/>
                </a:lnTo>
                <a:lnTo>
                  <a:pt y="66675" x="352425"/>
                </a:lnTo>
                <a:lnTo>
                  <a:pt y="66675" x="352425"/>
                </a:lnTo>
                <a:lnTo>
                  <a:pt y="66675" x="352425"/>
                </a:lnTo>
                <a:lnTo>
                  <a:pt y="66675" x="352425"/>
                </a:lnTo>
                <a:lnTo>
                  <a:pt y="66675" x="352425"/>
                </a:lnTo>
                <a:lnTo>
                  <a:pt y="66675" x="342900"/>
                </a:lnTo>
                <a:lnTo>
                  <a:pt y="66675" x="342900"/>
                </a:lnTo>
                <a:lnTo>
                  <a:pt y="57150" x="342900"/>
                </a:lnTo>
                <a:lnTo>
                  <a:pt y="57150" x="342900"/>
                </a:lnTo>
                <a:lnTo>
                  <a:pt y="57150" x="342900"/>
                </a:lnTo>
                <a:lnTo>
                  <a:pt y="47625" x="342900"/>
                </a:lnTo>
                <a:lnTo>
                  <a:pt y="47625" x="333375"/>
                </a:lnTo>
                <a:lnTo>
                  <a:pt y="47625" x="333375"/>
                </a:lnTo>
                <a:lnTo>
                  <a:pt y="47625" x="333375"/>
                </a:lnTo>
                <a:lnTo>
                  <a:pt y="47625" x="333375"/>
                </a:lnTo>
                <a:lnTo>
                  <a:pt y="38100" x="333375"/>
                </a:lnTo>
                <a:lnTo>
                  <a:pt y="38100" x="333375"/>
                </a:lnTo>
                <a:lnTo>
                  <a:pt y="38100" x="323850"/>
                </a:lnTo>
                <a:lnTo>
                  <a:pt y="38100" x="323850"/>
                </a:lnTo>
                <a:lnTo>
                  <a:pt y="38100" x="323850"/>
                </a:lnTo>
                <a:lnTo>
                  <a:pt y="28575" x="323850"/>
                </a:lnTo>
                <a:lnTo>
                  <a:pt y="28575" x="323850"/>
                </a:lnTo>
                <a:lnTo>
                  <a:pt y="28575" x="323850"/>
                </a:lnTo>
                <a:lnTo>
                  <a:pt y="28575" x="314325"/>
                </a:lnTo>
                <a:lnTo>
                  <a:pt y="28575" x="314325"/>
                </a:lnTo>
                <a:lnTo>
                  <a:pt y="28575" x="314325"/>
                </a:lnTo>
                <a:lnTo>
                  <a:pt y="19050" x="314325"/>
                </a:lnTo>
                <a:lnTo>
                  <a:pt y="19050" x="314325"/>
                </a:lnTo>
                <a:lnTo>
                  <a:pt y="19050" x="314325"/>
                </a:lnTo>
                <a:lnTo>
                  <a:pt y="19050" x="314325"/>
                </a:lnTo>
                <a:lnTo>
                  <a:pt y="19050" x="314325"/>
                </a:lnTo>
                <a:lnTo>
                  <a:pt y="19050" x="314325"/>
                </a:lnTo>
                <a:lnTo>
                  <a:pt y="19050" x="314325"/>
                </a:lnTo>
                <a:lnTo>
                  <a:pt y="19050" x="304800"/>
                </a:lnTo>
                <a:lnTo>
                  <a:pt y="19050" x="304800"/>
                </a:lnTo>
                <a:lnTo>
                  <a:pt y="19050" x="304800"/>
                </a:lnTo>
                <a:lnTo>
                  <a:pt y="19050" x="304800"/>
                </a:lnTo>
                <a:lnTo>
                  <a:pt y="19050" x="304800"/>
                </a:lnTo>
                <a:lnTo>
                  <a:pt y="19050" x="295275"/>
                </a:lnTo>
                <a:lnTo>
                  <a:pt y="19050" x="295275"/>
                </a:lnTo>
                <a:lnTo>
                  <a:pt y="19050" x="295275"/>
                </a:lnTo>
                <a:lnTo>
                  <a:pt y="19050" x="295275"/>
                </a:lnTo>
                <a:lnTo>
                  <a:pt y="19050" x="285750"/>
                </a:lnTo>
                <a:lnTo>
                  <a:pt y="19050" x="285750"/>
                </a:lnTo>
                <a:lnTo>
                  <a:pt y="19050" x="285750"/>
                </a:lnTo>
                <a:lnTo>
                  <a:pt y="19050" x="285750"/>
                </a:lnTo>
                <a:lnTo>
                  <a:pt y="19050" x="285750"/>
                </a:lnTo>
                <a:lnTo>
                  <a:pt y="19050" x="276225"/>
                </a:lnTo>
                <a:lnTo>
                  <a:pt y="19050" x="276225"/>
                </a:lnTo>
                <a:lnTo>
                  <a:pt y="19050" x="266700"/>
                </a:lnTo>
                <a:lnTo>
                  <a:pt y="19050" x="266700"/>
                </a:lnTo>
                <a:lnTo>
                  <a:pt y="19050" x="257175"/>
                </a:lnTo>
                <a:lnTo>
                  <a:pt y="19050" x="247650"/>
                </a:lnTo>
                <a:lnTo>
                  <a:pt y="19050" x="247650"/>
                </a:lnTo>
                <a:lnTo>
                  <a:pt y="19050" x="247650"/>
                </a:lnTo>
                <a:lnTo>
                  <a:pt y="19050" x="247650"/>
                </a:lnTo>
                <a:lnTo>
                  <a:pt y="19050" x="238125"/>
                </a:lnTo>
                <a:lnTo>
                  <a:pt y="9525" x="228600"/>
                </a:lnTo>
                <a:lnTo>
                  <a:pt y="9525" x="228600"/>
                </a:lnTo>
                <a:lnTo>
                  <a:pt y="9525" x="219075"/>
                </a:lnTo>
                <a:lnTo>
                  <a:pt y="9525" x="219075"/>
                </a:lnTo>
                <a:lnTo>
                  <a:pt y="9525" x="219075"/>
                </a:lnTo>
                <a:lnTo>
                  <a:pt y="9525" x="219075"/>
                </a:lnTo>
                <a:lnTo>
                  <a:pt y="9525" x="209550"/>
                </a:lnTo>
                <a:lnTo>
                  <a:pt y="0" x="209550"/>
                </a:lnTo>
                <a:lnTo>
                  <a:pt y="0" x="200025"/>
                </a:lnTo>
                <a:lnTo>
                  <a:pt y="0" x="190500"/>
                </a:lnTo>
                <a:lnTo>
                  <a:pt y="0" x="190500"/>
                </a:lnTo>
                <a:lnTo>
                  <a:pt y="0" x="180975"/>
                </a:lnTo>
                <a:lnTo>
                  <a:pt y="0" x="180975"/>
                </a:lnTo>
                <a:lnTo>
                  <a:pt y="0" x="180975"/>
                </a:lnTo>
                <a:lnTo>
                  <a:pt y="0" x="180975"/>
                </a:lnTo>
                <a:lnTo>
                  <a:pt y="0" x="171450"/>
                </a:lnTo>
                <a:lnTo>
                  <a:pt y="0" x="171450"/>
                </a:lnTo>
                <a:lnTo>
                  <a:pt y="0" x="171450"/>
                </a:lnTo>
                <a:lnTo>
                  <a:pt y="0" x="161925"/>
                </a:lnTo>
                <a:lnTo>
                  <a:pt y="0" x="161925"/>
                </a:lnTo>
                <a:lnTo>
                  <a:pt y="0" x="161925"/>
                </a:lnTo>
                <a:lnTo>
                  <a:pt y="0" x="161925"/>
                </a:lnTo>
                <a:lnTo>
                  <a:pt y="0" x="161925"/>
                </a:lnTo>
                <a:lnTo>
                  <a:pt y="0" x="152400"/>
                </a:lnTo>
                <a:lnTo>
                  <a:pt y="0" x="152400"/>
                </a:lnTo>
                <a:lnTo>
                  <a:pt y="0" x="152400"/>
                </a:lnTo>
                <a:lnTo>
                  <a:pt y="0" x="152400"/>
                </a:lnTo>
                <a:lnTo>
                  <a:pt y="0" x="152400"/>
                </a:lnTo>
                <a:lnTo>
                  <a:pt y="0" x="152400"/>
                </a:lnTo>
                <a:lnTo>
                  <a:pt y="0" x="152400"/>
                </a:lnTo>
                <a:lnTo>
                  <a:pt y="0" x="152400"/>
                </a:lnTo>
                <a:lnTo>
                  <a:pt y="0" x="152400"/>
                </a:lnTo>
                <a:lnTo>
                  <a:pt y="0" x="142875"/>
                </a:lnTo>
                <a:lnTo>
                  <a:pt y="0" x="142875"/>
                </a:lnTo>
                <a:lnTo>
                  <a:pt y="0" x="142875"/>
                </a:lnTo>
                <a:lnTo>
                  <a:pt y="0" x="133350"/>
                </a:lnTo>
                <a:lnTo>
                  <a:pt y="0" x="133350"/>
                </a:lnTo>
                <a:lnTo>
                  <a:pt y="0" x="123825"/>
                </a:lnTo>
                <a:lnTo>
                  <a:pt y="0" x="123825"/>
                </a:lnTo>
                <a:lnTo>
                  <a:pt y="0" x="123825"/>
                </a:lnTo>
                <a:lnTo>
                  <a:pt y="0" x="114300"/>
                </a:lnTo>
                <a:lnTo>
                  <a:pt y="0" x="114300"/>
                </a:lnTo>
                <a:lnTo>
                  <a:pt y="0" x="114300"/>
                </a:lnTo>
                <a:lnTo>
                  <a:pt y="0" x="114300"/>
                </a:lnTo>
                <a:lnTo>
                  <a:pt y="0" x="104775"/>
                </a:lnTo>
                <a:lnTo>
                  <a:pt y="0" x="104775"/>
                </a:lnTo>
                <a:lnTo>
                  <a:pt y="0" x="104775"/>
                </a:lnTo>
                <a:lnTo>
                  <a:pt y="0" x="95250"/>
                </a:lnTo>
                <a:lnTo>
                  <a:pt y="0" x="95250"/>
                </a:lnTo>
                <a:lnTo>
                  <a:pt y="0" x="95250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66675"/>
                </a:lnTo>
                <a:lnTo>
                  <a:pt y="0" x="66675"/>
                </a:lnTo>
                <a:lnTo>
                  <a:pt y="0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57150"/>
                </a:lnTo>
                <a:lnTo>
                  <a:pt y="9525" x="57150"/>
                </a:lnTo>
                <a:lnTo>
                  <a:pt y="9525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47625"/>
                </a:lnTo>
                <a:lnTo>
                  <a:pt y="19050" x="47625"/>
                </a:lnTo>
                <a:lnTo>
                  <a:pt y="19050" x="47625"/>
                </a:lnTo>
                <a:lnTo>
                  <a:pt y="19050" x="47625"/>
                </a:lnTo>
                <a:lnTo>
                  <a:pt y="19050" x="47625"/>
                </a:lnTo>
                <a:lnTo>
                  <a:pt y="19050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28575" x="47625"/>
                </a:lnTo>
                <a:lnTo>
                  <a:pt y="38100" x="47625"/>
                </a:lnTo>
                <a:lnTo>
                  <a:pt y="38100" x="47625"/>
                </a:lnTo>
                <a:lnTo>
                  <a:pt y="38100" x="38100"/>
                </a:lnTo>
                <a:lnTo>
                  <a:pt y="47625" x="38100"/>
                </a:lnTo>
                <a:lnTo>
                  <a:pt y="47625" x="38100"/>
                </a:lnTo>
                <a:lnTo>
                  <a:pt y="57150" x="38100"/>
                </a:lnTo>
                <a:lnTo>
                  <a:pt y="57150" x="38100"/>
                </a:lnTo>
                <a:lnTo>
                  <a:pt y="66675" x="38100"/>
                </a:lnTo>
                <a:lnTo>
                  <a:pt y="66675" x="38100"/>
                </a:lnTo>
                <a:lnTo>
                  <a:pt y="66675" x="38100"/>
                </a:lnTo>
                <a:lnTo>
                  <a:pt y="76200" x="38100"/>
                </a:lnTo>
                <a:lnTo>
                  <a:pt y="85725" x="28575"/>
                </a:lnTo>
                <a:lnTo>
                  <a:pt y="85725" x="28575"/>
                </a:lnTo>
                <a:lnTo>
                  <a:pt y="95250" x="28575"/>
                </a:lnTo>
                <a:lnTo>
                  <a:pt y="95250" x="28575"/>
                </a:lnTo>
                <a:lnTo>
                  <a:pt y="104775" x="28575"/>
                </a:lnTo>
                <a:lnTo>
                  <a:pt y="104775" x="28575"/>
                </a:lnTo>
                <a:lnTo>
                  <a:pt y="114300" x="28575"/>
                </a:lnTo>
                <a:lnTo>
                  <a:pt y="123825" x="28575"/>
                </a:lnTo>
                <a:lnTo>
                  <a:pt y="123825" x="28575"/>
                </a:lnTo>
                <a:lnTo>
                  <a:pt y="133350" x="28575"/>
                </a:lnTo>
                <a:lnTo>
                  <a:pt y="133350" x="19050"/>
                </a:lnTo>
                <a:lnTo>
                  <a:pt y="133350" x="19050"/>
                </a:lnTo>
                <a:lnTo>
                  <a:pt y="142875" x="19050"/>
                </a:lnTo>
                <a:lnTo>
                  <a:pt y="152400" x="19050"/>
                </a:lnTo>
                <a:lnTo>
                  <a:pt y="152400" x="19050"/>
                </a:lnTo>
                <a:lnTo>
                  <a:pt y="161925" x="19050"/>
                </a:lnTo>
                <a:lnTo>
                  <a:pt y="171450" x="19050"/>
                </a:lnTo>
                <a:lnTo>
                  <a:pt y="171450" x="19050"/>
                </a:lnTo>
                <a:lnTo>
                  <a:pt y="180975" x="19050"/>
                </a:lnTo>
                <a:lnTo>
                  <a:pt y="190500" x="19050"/>
                </a:lnTo>
                <a:lnTo>
                  <a:pt y="190500" x="19050"/>
                </a:lnTo>
                <a:lnTo>
                  <a:pt y="200025" x="19050"/>
                </a:lnTo>
                <a:lnTo>
                  <a:pt y="200025" x="19050"/>
                </a:lnTo>
                <a:lnTo>
                  <a:pt y="209550" x="19050"/>
                </a:lnTo>
                <a:lnTo>
                  <a:pt y="219075" x="19050"/>
                </a:lnTo>
                <a:lnTo>
                  <a:pt y="228600" x="19050"/>
                </a:lnTo>
                <a:lnTo>
                  <a:pt y="238125" x="19050"/>
                </a:lnTo>
                <a:lnTo>
                  <a:pt y="238125" x="19050"/>
                </a:lnTo>
                <a:lnTo>
                  <a:pt y="247650" x="19050"/>
                </a:lnTo>
                <a:lnTo>
                  <a:pt y="257175" x="19050"/>
                </a:lnTo>
                <a:lnTo>
                  <a:pt y="257175" x="19050"/>
                </a:lnTo>
                <a:lnTo>
                  <a:pt y="266700" x="19050"/>
                </a:lnTo>
                <a:lnTo>
                  <a:pt y="266700" x="19050"/>
                </a:lnTo>
                <a:lnTo>
                  <a:pt y="276225" x="19050"/>
                </a:lnTo>
                <a:lnTo>
                  <a:pt y="285750" x="19050"/>
                </a:lnTo>
                <a:lnTo>
                  <a:pt y="285750" x="19050"/>
                </a:lnTo>
                <a:lnTo>
                  <a:pt y="295275" x="19050"/>
                </a:lnTo>
                <a:lnTo>
                  <a:pt y="304800" x="19050"/>
                </a:lnTo>
                <a:lnTo>
                  <a:pt y="304800" x="19050"/>
                </a:lnTo>
                <a:lnTo>
                  <a:pt y="304800" x="19050"/>
                </a:lnTo>
                <a:lnTo>
                  <a:pt y="314325" x="19050"/>
                </a:lnTo>
                <a:lnTo>
                  <a:pt y="323850" x="19050"/>
                </a:lnTo>
                <a:lnTo>
                  <a:pt y="333375" x="19050"/>
                </a:lnTo>
                <a:lnTo>
                  <a:pt y="333375" x="19050"/>
                </a:lnTo>
                <a:lnTo>
                  <a:pt y="333375" x="19050"/>
                </a:lnTo>
                <a:lnTo>
                  <a:pt y="342900" x="19050"/>
                </a:lnTo>
                <a:lnTo>
                  <a:pt y="352425" x="19050"/>
                </a:lnTo>
                <a:lnTo>
                  <a:pt y="361950" x="19050"/>
                </a:lnTo>
                <a:lnTo>
                  <a:pt y="371475" x="9525"/>
                </a:lnTo>
                <a:lnTo>
                  <a:pt y="371475" x="9525"/>
                </a:lnTo>
                <a:lnTo>
                  <a:pt y="371475" x="9525"/>
                </a:lnTo>
                <a:lnTo>
                  <a:pt y="381000" x="9525"/>
                </a:lnTo>
                <a:lnTo>
                  <a:pt y="390525" x="9525"/>
                </a:lnTo>
                <a:lnTo>
                  <a:pt y="400050" x="9525"/>
                </a:lnTo>
                <a:lnTo>
                  <a:pt y="400050" x="9525"/>
                </a:lnTo>
                <a:lnTo>
                  <a:pt y="400050" x="9525"/>
                </a:lnTo>
                <a:lnTo>
                  <a:pt y="409575" x="9525"/>
                </a:lnTo>
                <a:lnTo>
                  <a:pt y="419100" x="9525"/>
                </a:lnTo>
                <a:lnTo>
                  <a:pt y="419100" x="9525"/>
                </a:lnTo>
                <a:lnTo>
                  <a:pt y="428625" x="9525"/>
                </a:lnTo>
                <a:lnTo>
                  <a:pt y="438150" x="9525"/>
                </a:lnTo>
                <a:lnTo>
                  <a:pt y="438150" x="9525"/>
                </a:lnTo>
                <a:lnTo>
                  <a:pt y="438150" x="9525"/>
                </a:lnTo>
                <a:lnTo>
                  <a:pt y="438150" x="9525"/>
                </a:lnTo>
                <a:lnTo>
                  <a:pt y="447675" x="9525"/>
                </a:lnTo>
                <a:lnTo>
                  <a:pt y="457200" x="9525"/>
                </a:lnTo>
                <a:lnTo>
                  <a:pt y="466725" x="9525"/>
                </a:lnTo>
                <a:lnTo>
                  <a:pt y="466725" x="9525"/>
                </a:lnTo>
                <a:lnTo>
                  <a:pt y="466725" x="9525"/>
                </a:lnTo>
                <a:lnTo>
                  <a:pt y="476250" x="9525"/>
                </a:lnTo>
                <a:lnTo>
                  <a:pt y="476250" x="9525"/>
                </a:lnTo>
                <a:lnTo>
                  <a:pt y="485775" x="9525"/>
                </a:lnTo>
                <a:lnTo>
                  <a:pt y="495300" x="9525"/>
                </a:lnTo>
                <a:lnTo>
                  <a:pt y="495300" x="9525"/>
                </a:lnTo>
                <a:lnTo>
                  <a:pt y="504825" x="0"/>
                </a:lnTo>
                <a:lnTo>
                  <a:pt y="504825" x="0"/>
                </a:lnTo>
                <a:lnTo>
                  <a:pt y="504825" x="0"/>
                </a:lnTo>
                <a:lnTo>
                  <a:pt y="514350" x="0"/>
                </a:lnTo>
                <a:lnTo>
                  <a:pt y="523875" x="0"/>
                </a:lnTo>
                <a:lnTo>
                  <a:pt y="523875" x="0"/>
                </a:lnTo>
                <a:lnTo>
                  <a:pt y="533400" x="0"/>
                </a:lnTo>
                <a:lnTo>
                  <a:pt y="533400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52450" x="0"/>
                </a:lnTo>
                <a:lnTo>
                  <a:pt y="552450" x="0"/>
                </a:lnTo>
                <a:lnTo>
                  <a:pt y="561975" x="0"/>
                </a:lnTo>
                <a:lnTo>
                  <a:pt y="561975" x="0"/>
                </a:lnTo>
                <a:lnTo>
                  <a:pt y="561975" x="0"/>
                </a:lnTo>
                <a:lnTo>
                  <a:pt y="571500" x="0"/>
                </a:lnTo>
                <a:lnTo>
                  <a:pt y="571500" x="9525"/>
                </a:lnTo>
                <a:lnTo>
                  <a:pt y="571500" x="9525"/>
                </a:lnTo>
                <a:lnTo>
                  <a:pt y="571500" x="9525"/>
                </a:lnTo>
                <a:lnTo>
                  <a:pt y="571500" x="9525"/>
                </a:lnTo>
                <a:lnTo>
                  <a:pt y="571500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90550" x="9525"/>
                </a:lnTo>
                <a:lnTo>
                  <a:pt y="590550" x="9525"/>
                </a:lnTo>
                <a:lnTo>
                  <a:pt y="590550" x="9525"/>
                </a:lnTo>
                <a:lnTo>
                  <a:pt y="600075" x="9525"/>
                </a:lnTo>
                <a:lnTo>
                  <a:pt y="600075" x="9525"/>
                </a:lnTo>
                <a:lnTo>
                  <a:pt y="600075" x="9525"/>
                </a:lnTo>
                <a:lnTo>
                  <a:pt y="600075" x="9525"/>
                </a:lnTo>
                <a:lnTo>
                  <a:pt y="600075" x="9525"/>
                </a:lnTo>
                <a:lnTo>
                  <a:pt y="600075" x="9525"/>
                </a:lnTo>
                <a:lnTo>
                  <a:pt y="600075" x="9525"/>
                </a:lnTo>
                <a:lnTo>
                  <a:pt y="609600" x="9525"/>
                </a:lnTo>
                <a:lnTo>
                  <a:pt y="609600" x="9525"/>
                </a:lnTo>
                <a:lnTo>
                  <a:pt y="609600" x="9525"/>
                </a:lnTo>
                <a:lnTo>
                  <a:pt y="609600" x="9525"/>
                </a:lnTo>
                <a:lnTo>
                  <a:pt y="609600" x="9525"/>
                </a:lnTo>
                <a:lnTo>
                  <a:pt y="609600" x="9525"/>
                </a:lnTo>
                <a:lnTo>
                  <a:pt y="609600" x="9525"/>
                </a:lnTo>
                <a:lnTo>
                  <a:pt y="609600" x="19050"/>
                </a:lnTo>
                <a:lnTo>
                  <a:pt y="609600" x="19050"/>
                </a:lnTo>
                <a:lnTo>
                  <a:pt y="609600" x="19050"/>
                </a:lnTo>
                <a:lnTo>
                  <a:pt y="609600" x="19050"/>
                </a:lnTo>
                <a:lnTo>
                  <a:pt y="609600" x="19050"/>
                </a:lnTo>
                <a:lnTo>
                  <a:pt y="609600" x="19050"/>
                </a:lnTo>
                <a:lnTo>
                  <a:pt y="609600" x="19050"/>
                </a:lnTo>
                <a:lnTo>
                  <a:pt y="609600" x="28575"/>
                </a:lnTo>
                <a:lnTo>
                  <a:pt y="609600" x="28575"/>
                </a:lnTo>
                <a:lnTo>
                  <a:pt y="609600" x="28575"/>
                </a:lnTo>
                <a:lnTo>
                  <a:pt y="609600" x="28575"/>
                </a:lnTo>
                <a:lnTo>
                  <a:pt y="609600" x="38100"/>
                </a:lnTo>
                <a:lnTo>
                  <a:pt y="609600" x="38100"/>
                </a:lnTo>
                <a:lnTo>
                  <a:pt y="609600" x="38100"/>
                </a:lnTo>
                <a:lnTo>
                  <a:pt y="619125" x="38100"/>
                </a:lnTo>
                <a:lnTo>
                  <a:pt y="619125" x="47625"/>
                </a:lnTo>
                <a:lnTo>
                  <a:pt y="619125" x="47625"/>
                </a:lnTo>
                <a:lnTo>
                  <a:pt y="619125" x="47625"/>
                </a:lnTo>
                <a:lnTo>
                  <a:pt y="619125" x="47625"/>
                </a:lnTo>
                <a:lnTo>
                  <a:pt y="619125" x="47625"/>
                </a:lnTo>
                <a:lnTo>
                  <a:pt y="628650" x="47625"/>
                </a:lnTo>
                <a:lnTo>
                  <a:pt y="628650" x="57150"/>
                </a:lnTo>
                <a:lnTo>
                  <a:pt y="628650" x="57150"/>
                </a:lnTo>
                <a:lnTo>
                  <a:pt y="628650" x="57150"/>
                </a:lnTo>
                <a:lnTo>
                  <a:pt y="628650" x="66675"/>
                </a:lnTo>
                <a:lnTo>
                  <a:pt y="628650" x="66675"/>
                </a:lnTo>
                <a:lnTo>
                  <a:pt y="628650" x="76200"/>
                </a:lnTo>
                <a:lnTo>
                  <a:pt y="638175" x="76200"/>
                </a:lnTo>
                <a:lnTo>
                  <a:pt y="638175" x="76200"/>
                </a:lnTo>
                <a:lnTo>
                  <a:pt y="638175" x="85725"/>
                </a:lnTo>
                <a:lnTo>
                  <a:pt y="638175" x="85725"/>
                </a:lnTo>
                <a:lnTo>
                  <a:pt y="638175" x="85725"/>
                </a:lnTo>
                <a:lnTo>
                  <a:pt y="638175" x="95250"/>
                </a:lnTo>
                <a:lnTo>
                  <a:pt y="638175" x="95250"/>
                </a:lnTo>
                <a:lnTo>
                  <a:pt y="638175" x="104775"/>
                </a:lnTo>
                <a:lnTo>
                  <a:pt y="638175" x="104775"/>
                </a:lnTo>
                <a:lnTo>
                  <a:pt y="638175" x="114300"/>
                </a:lnTo>
                <a:lnTo>
                  <a:pt y="638175" x="114300"/>
                </a:lnTo>
                <a:lnTo>
                  <a:pt y="638175" x="114300"/>
                </a:lnTo>
                <a:lnTo>
                  <a:pt y="638175" x="114300"/>
                </a:lnTo>
                <a:lnTo>
                  <a:pt y="638175" x="123825"/>
                </a:lnTo>
                <a:lnTo>
                  <a:pt y="638175" x="123825"/>
                </a:lnTo>
                <a:lnTo>
                  <a:pt y="638175" x="133350"/>
                </a:lnTo>
                <a:lnTo>
                  <a:pt y="638175" x="133350"/>
                </a:lnTo>
                <a:lnTo>
                  <a:pt y="638175" x="142875"/>
                </a:lnTo>
                <a:lnTo>
                  <a:pt y="647700" x="142875"/>
                </a:lnTo>
                <a:lnTo>
                  <a:pt y="647700" x="152400"/>
                </a:lnTo>
                <a:lnTo>
                  <a:pt y="647700" x="152400"/>
                </a:lnTo>
                <a:lnTo>
                  <a:pt y="647700" x="152400"/>
                </a:lnTo>
                <a:lnTo>
                  <a:pt y="647700" x="152400"/>
                </a:lnTo>
                <a:lnTo>
                  <a:pt y="657225" x="152400"/>
                </a:lnTo>
                <a:lnTo>
                  <a:pt y="657225" x="161925"/>
                </a:lnTo>
                <a:lnTo>
                  <a:pt y="657225" x="161925"/>
                </a:lnTo>
                <a:lnTo>
                  <a:pt y="657225" x="171450"/>
                </a:lnTo>
                <a:lnTo>
                  <a:pt y="657225" x="171450"/>
                </a:lnTo>
                <a:lnTo>
                  <a:pt y="657225" x="180975"/>
                </a:lnTo>
                <a:lnTo>
                  <a:pt y="657225" x="180975"/>
                </a:lnTo>
                <a:lnTo>
                  <a:pt y="657225" x="180975"/>
                </a:lnTo>
                <a:lnTo>
                  <a:pt y="657225" x="190500"/>
                </a:lnTo>
                <a:lnTo>
                  <a:pt y="657225" x="190500"/>
                </a:lnTo>
                <a:lnTo>
                  <a:pt y="657225" x="200025"/>
                </a:lnTo>
                <a:lnTo>
                  <a:pt y="657225" x="209550"/>
                </a:lnTo>
                <a:lnTo>
                  <a:pt y="657225" x="219075"/>
                </a:lnTo>
                <a:lnTo>
                  <a:pt y="657225" x="219075"/>
                </a:lnTo>
                <a:lnTo>
                  <a:pt y="647700" x="219075"/>
                </a:lnTo>
                <a:lnTo>
                  <a:pt y="647700" x="228600"/>
                </a:lnTo>
                <a:lnTo>
                  <a:pt y="647700" x="238125"/>
                </a:lnTo>
                <a:lnTo>
                  <a:pt y="647700" x="247650"/>
                </a:lnTo>
                <a:lnTo>
                  <a:pt y="647700" x="247650"/>
                </a:lnTo>
                <a:lnTo>
                  <a:pt y="647700" x="247650"/>
                </a:lnTo>
                <a:lnTo>
                  <a:pt y="647700" x="257175"/>
                </a:lnTo>
                <a:lnTo>
                  <a:pt y="647700" x="266700"/>
                </a:lnTo>
                <a:lnTo>
                  <a:pt y="647700" x="276225"/>
                </a:lnTo>
                <a:lnTo>
                  <a:pt y="647700" x="285750"/>
                </a:lnTo>
                <a:lnTo>
                  <a:pt y="647700" x="285750"/>
                </a:lnTo>
                <a:lnTo>
                  <a:pt y="647700" x="285750"/>
                </a:lnTo>
                <a:lnTo>
                  <a:pt y="647700" x="285750"/>
                </a:lnTo>
                <a:lnTo>
                  <a:pt y="647700" x="285750"/>
                </a:lnTo>
                <a:lnTo>
                  <a:pt y="647700" x="295275"/>
                </a:lnTo>
                <a:lnTo>
                  <a:pt y="647700" x="295275"/>
                </a:lnTo>
                <a:lnTo>
                  <a:pt y="647700" x="295275"/>
                </a:lnTo>
                <a:lnTo>
                  <a:pt y="647700" x="304800"/>
                </a:lnTo>
                <a:lnTo>
                  <a:pt y="647700" x="304800"/>
                </a:lnTo>
                <a:lnTo>
                  <a:pt y="647700" x="304800"/>
                </a:lnTo>
                <a:lnTo>
                  <a:pt y="647700" x="304800"/>
                </a:lnTo>
                <a:lnTo>
                  <a:pt y="647700" x="304800"/>
                </a:lnTo>
                <a:lnTo>
                  <a:pt y="647700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14325"/>
                </a:lnTo>
                <a:lnTo>
                  <a:pt y="638175" x="323850"/>
                </a:lnTo>
                <a:lnTo>
                  <a:pt y="638175" x="323850"/>
                </a:lnTo>
                <a:lnTo>
                  <a:pt y="638175" x="323850"/>
                </a:lnTo>
                <a:lnTo>
                  <a:pt y="638175" x="323850"/>
                </a:lnTo>
                <a:lnTo>
                  <a:pt y="638175" x="323850"/>
                </a:lnTo>
                <a:lnTo>
                  <a:pt y="638175" x="323850"/>
                </a:lnTo>
                <a:lnTo>
                  <a:pt y="628650" x="323850"/>
                </a:lnTo>
                <a:lnTo>
                  <a:pt y="628650" x="333375"/>
                </a:lnTo>
                <a:lnTo>
                  <a:pt y="628650" x="333375"/>
                </a:lnTo>
                <a:lnTo>
                  <a:pt y="628650" x="333375"/>
                </a:lnTo>
                <a:lnTo>
                  <a:pt y="628650" x="333375"/>
                </a:lnTo>
                <a:lnTo>
                  <a:pt y="628650" x="333375"/>
                </a:lnTo>
                <a:lnTo>
                  <a:pt y="619125" x="333375"/>
                </a:lnTo>
                <a:lnTo>
                  <a:pt y="619125" x="333375"/>
                </a:lnTo>
                <a:lnTo>
                  <a:pt y="619125" x="333375"/>
                </a:lnTo>
                <a:lnTo>
                  <a:pt y="619125" x="333375"/>
                </a:lnTo>
                <a:lnTo>
                  <a:pt y="609600" x="333375"/>
                </a:lnTo>
                <a:lnTo>
                  <a:pt y="609600" x="333375"/>
                </a:lnTo>
                <a:lnTo>
                  <a:pt y="609600" x="333375"/>
                </a:lnTo>
                <a:lnTo>
                  <a:pt y="609600" x="333375"/>
                </a:lnTo>
                <a:lnTo>
                  <a:pt y="609600" x="333375"/>
                </a:lnTo>
                <a:lnTo>
                  <a:pt y="609600" x="333375"/>
                </a:lnTo>
                <a:lnTo>
                  <a:pt y="600075" x="323850"/>
                </a:lnTo>
                <a:lnTo>
                  <a:pt y="600075" x="323850"/>
                </a:lnTo>
                <a:lnTo>
                  <a:pt y="590550" x="323850"/>
                </a:lnTo>
                <a:lnTo>
                  <a:pt y="590550" x="323850"/>
                </a:lnTo>
                <a:lnTo>
                  <a:pt y="581025" x="323850"/>
                </a:lnTo>
                <a:lnTo>
                  <a:pt y="581025" x="314325"/>
                </a:lnTo>
                <a:lnTo>
                  <a:pt y="571500" x="314325"/>
                </a:lnTo>
                <a:lnTo>
                  <a:pt y="571500" x="3143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9" id="9"/>
          <p:cNvSpPr/>
          <p:nvPr/>
        </p:nvSpPr>
        <p:spPr>
          <a:xfrm>
            <a:off y="2447925" x="5800725"/>
            <a:ext cy="0" cx="0"/>
          </a:xfrm>
          <a:custGeom>
            <a:avLst/>
            <a:gdLst/>
            <a:ahLst/>
            <a:rect r="r" b="b" t="t" l="l"/>
            <a:pathLst>
              <a:path w="0" h="0" fill="none">
                <a:moveTo>
                  <a:pt y="0" x="0"/>
                </a:move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10" id="10"/>
          <p:cNvSpPr/>
          <p:nvPr/>
        </p:nvSpPr>
        <p:spPr>
          <a:xfrm>
            <a:off y="2124075" x="6353175"/>
            <a:ext cy="85725" cx="114300"/>
          </a:xfrm>
          <a:custGeom>
            <a:avLst/>
            <a:gdLst/>
            <a:ahLst/>
            <a:rect r="r" b="b" t="t" l="l"/>
            <a:pathLst>
              <a:path w="114300" h="85725" fill="none">
                <a:moveTo>
                  <a:pt y="47625" x="0"/>
                </a:moveTo>
                <a:lnTo>
                  <a:pt y="47625" x="0"/>
                </a:lnTo>
                <a:lnTo>
                  <a:pt y="47625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57150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38100" x="0"/>
                </a:lnTo>
                <a:lnTo>
                  <a:pt y="38100" x="0"/>
                </a:lnTo>
                <a:lnTo>
                  <a:pt y="28575" x="0"/>
                </a:lnTo>
                <a:lnTo>
                  <a:pt y="28575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0" x="0"/>
                </a:lnTo>
                <a:lnTo>
                  <a:pt y="0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38100"/>
                </a:lnTo>
                <a:lnTo>
                  <a:pt y="0" x="38100"/>
                </a:lnTo>
                <a:lnTo>
                  <a:pt y="0" x="47625"/>
                </a:lnTo>
                <a:lnTo>
                  <a:pt y="0" x="57150"/>
                </a:lnTo>
                <a:lnTo>
                  <a:pt y="0" x="57150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85725"/>
                </a:lnTo>
                <a:lnTo>
                  <a:pt y="9525" x="85725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19050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04775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19050" x="114300"/>
                </a:lnTo>
                <a:lnTo>
                  <a:pt y="28575" x="114300"/>
                </a:lnTo>
                <a:lnTo>
                  <a:pt y="28575" x="104775"/>
                </a:lnTo>
                <a:lnTo>
                  <a:pt y="38100" x="104775"/>
                </a:lnTo>
                <a:lnTo>
                  <a:pt y="38100" x="104775"/>
                </a:lnTo>
                <a:lnTo>
                  <a:pt y="38100" x="104775"/>
                </a:lnTo>
                <a:lnTo>
                  <a:pt y="47625" x="104775"/>
                </a:lnTo>
                <a:lnTo>
                  <a:pt y="47625" x="104775"/>
                </a:lnTo>
                <a:lnTo>
                  <a:pt y="47625" x="104775"/>
                </a:lnTo>
                <a:lnTo>
                  <a:pt y="47625" x="104775"/>
                </a:lnTo>
                <a:lnTo>
                  <a:pt y="47625" x="104775"/>
                </a:lnTo>
                <a:lnTo>
                  <a:pt y="47625" x="104775"/>
                </a:lnTo>
                <a:lnTo>
                  <a:pt y="57150" x="104775"/>
                </a:lnTo>
                <a:lnTo>
                  <a:pt y="57150" x="104775"/>
                </a:lnTo>
                <a:lnTo>
                  <a:pt y="57150" x="104775"/>
                </a:lnTo>
                <a:lnTo>
                  <a:pt y="66675" x="104775"/>
                </a:lnTo>
                <a:lnTo>
                  <a:pt y="66675" x="104775"/>
                </a:lnTo>
                <a:lnTo>
                  <a:pt y="66675" x="104775"/>
                </a:lnTo>
                <a:lnTo>
                  <a:pt y="76200" x="104775"/>
                </a:lnTo>
                <a:lnTo>
                  <a:pt y="76200" x="104775"/>
                </a:lnTo>
                <a:lnTo>
                  <a:pt y="76200" x="104775"/>
                </a:lnTo>
                <a:lnTo>
                  <a:pt y="76200" x="104775"/>
                </a:lnTo>
                <a:lnTo>
                  <a:pt y="85725" x="104775"/>
                </a:lnTo>
                <a:lnTo>
                  <a:pt y="85725" x="104775"/>
                </a:lnTo>
                <a:lnTo>
                  <a:pt y="85725" x="104775"/>
                </a:lnTo>
                <a:lnTo>
                  <a:pt y="85725" x="104775"/>
                </a:lnTo>
                <a:lnTo>
                  <a:pt y="76200" x="104775"/>
                </a:lnTo>
                <a:lnTo>
                  <a:pt y="76200" x="1047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11" id="11"/>
          <p:cNvSpPr/>
          <p:nvPr/>
        </p:nvSpPr>
        <p:spPr>
          <a:xfrm>
            <a:off y="3276600" x="6391275"/>
            <a:ext cy="304800" cx="685800"/>
          </a:xfrm>
          <a:custGeom>
            <a:avLst/>
            <a:gdLst/>
            <a:ahLst/>
            <a:rect r="r" b="b" t="t" l="l"/>
            <a:pathLst>
              <a:path w="685800" h="304800" fill="none">
                <a:moveTo>
                  <a:pt y="9525" x="85725"/>
                </a:moveTo>
                <a:lnTo>
                  <a:pt y="9525" x="85725"/>
                </a:lnTo>
                <a:lnTo>
                  <a:pt y="9525" x="85725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85725"/>
                </a:lnTo>
                <a:lnTo>
                  <a:pt y="9525" x="85725"/>
                </a:lnTo>
                <a:lnTo>
                  <a:pt y="9525" x="85725"/>
                </a:lnTo>
                <a:lnTo>
                  <a:pt y="9525" x="85725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104775"/>
                </a:lnTo>
                <a:lnTo>
                  <a:pt y="9525" x="114300"/>
                </a:lnTo>
                <a:lnTo>
                  <a:pt y="9525" x="114300"/>
                </a:lnTo>
                <a:lnTo>
                  <a:pt y="9525" x="123825"/>
                </a:lnTo>
                <a:lnTo>
                  <a:pt y="9525" x="133350"/>
                </a:lnTo>
                <a:lnTo>
                  <a:pt y="9525" x="133350"/>
                </a:lnTo>
                <a:lnTo>
                  <a:pt y="9525" x="133350"/>
                </a:lnTo>
                <a:lnTo>
                  <a:pt y="9525" x="142875"/>
                </a:lnTo>
                <a:lnTo>
                  <a:pt y="9525" x="152400"/>
                </a:lnTo>
                <a:lnTo>
                  <a:pt y="9525" x="161925"/>
                </a:lnTo>
                <a:lnTo>
                  <a:pt y="9525" x="161925"/>
                </a:lnTo>
                <a:lnTo>
                  <a:pt y="9525" x="171450"/>
                </a:lnTo>
                <a:lnTo>
                  <a:pt y="9525" x="190500"/>
                </a:lnTo>
                <a:lnTo>
                  <a:pt y="9525" x="200025"/>
                </a:lnTo>
                <a:lnTo>
                  <a:pt y="9525" x="200025"/>
                </a:lnTo>
                <a:lnTo>
                  <a:pt y="9525" x="209550"/>
                </a:lnTo>
                <a:lnTo>
                  <a:pt y="0" x="219075"/>
                </a:lnTo>
                <a:lnTo>
                  <a:pt y="0" x="228600"/>
                </a:lnTo>
                <a:lnTo>
                  <a:pt y="0" x="228600"/>
                </a:lnTo>
                <a:lnTo>
                  <a:pt y="0" x="238125"/>
                </a:lnTo>
                <a:lnTo>
                  <a:pt y="0" x="257175"/>
                </a:lnTo>
                <a:lnTo>
                  <a:pt y="0" x="266700"/>
                </a:lnTo>
                <a:lnTo>
                  <a:pt y="0" x="266700"/>
                </a:lnTo>
                <a:lnTo>
                  <a:pt y="0" x="276225"/>
                </a:lnTo>
                <a:lnTo>
                  <a:pt y="0" x="285750"/>
                </a:lnTo>
                <a:lnTo>
                  <a:pt y="0" x="295275"/>
                </a:lnTo>
                <a:lnTo>
                  <a:pt y="0" x="304800"/>
                </a:lnTo>
                <a:lnTo>
                  <a:pt y="9525" x="304800"/>
                </a:lnTo>
                <a:lnTo>
                  <a:pt y="9525" x="314325"/>
                </a:lnTo>
                <a:lnTo>
                  <a:pt y="9525" x="323850"/>
                </a:lnTo>
                <a:lnTo>
                  <a:pt y="9525" x="333375"/>
                </a:lnTo>
                <a:lnTo>
                  <a:pt y="9525" x="342900"/>
                </a:lnTo>
                <a:lnTo>
                  <a:pt y="9525" x="352425"/>
                </a:lnTo>
                <a:lnTo>
                  <a:pt y="9525" x="361950"/>
                </a:lnTo>
                <a:lnTo>
                  <a:pt y="9525" x="371475"/>
                </a:lnTo>
                <a:lnTo>
                  <a:pt y="9525" x="371475"/>
                </a:lnTo>
                <a:lnTo>
                  <a:pt y="9525" x="381000"/>
                </a:lnTo>
                <a:lnTo>
                  <a:pt y="9525" x="390525"/>
                </a:lnTo>
                <a:lnTo>
                  <a:pt y="9525" x="400050"/>
                </a:lnTo>
                <a:lnTo>
                  <a:pt y="9525" x="400050"/>
                </a:lnTo>
                <a:lnTo>
                  <a:pt y="9525" x="409575"/>
                </a:lnTo>
                <a:lnTo>
                  <a:pt y="9525" x="419100"/>
                </a:lnTo>
                <a:lnTo>
                  <a:pt y="9525" x="428625"/>
                </a:lnTo>
                <a:lnTo>
                  <a:pt y="9525" x="438150"/>
                </a:lnTo>
                <a:lnTo>
                  <a:pt y="9525" x="438150"/>
                </a:lnTo>
                <a:lnTo>
                  <a:pt y="9525" x="447675"/>
                </a:lnTo>
                <a:lnTo>
                  <a:pt y="9525" x="457200"/>
                </a:lnTo>
                <a:lnTo>
                  <a:pt y="9525" x="466725"/>
                </a:lnTo>
                <a:lnTo>
                  <a:pt y="9525" x="466725"/>
                </a:lnTo>
                <a:lnTo>
                  <a:pt y="9525" x="466725"/>
                </a:lnTo>
                <a:lnTo>
                  <a:pt y="9525" x="476250"/>
                </a:lnTo>
                <a:lnTo>
                  <a:pt y="9525" x="485775"/>
                </a:lnTo>
                <a:lnTo>
                  <a:pt y="9525" x="495300"/>
                </a:lnTo>
                <a:lnTo>
                  <a:pt y="9525" x="504825"/>
                </a:lnTo>
                <a:lnTo>
                  <a:pt y="9525" x="504825"/>
                </a:lnTo>
                <a:lnTo>
                  <a:pt y="9525" x="504825"/>
                </a:lnTo>
                <a:lnTo>
                  <a:pt y="9525" x="514350"/>
                </a:lnTo>
                <a:lnTo>
                  <a:pt y="9525" x="523875"/>
                </a:lnTo>
                <a:lnTo>
                  <a:pt y="9525" x="533400"/>
                </a:lnTo>
                <a:lnTo>
                  <a:pt y="19050" x="542925"/>
                </a:lnTo>
                <a:lnTo>
                  <a:pt y="19050" x="542925"/>
                </a:lnTo>
                <a:lnTo>
                  <a:pt y="19050" x="542925"/>
                </a:lnTo>
                <a:lnTo>
                  <a:pt y="19050" x="552450"/>
                </a:lnTo>
                <a:lnTo>
                  <a:pt y="19050" x="561975"/>
                </a:lnTo>
                <a:lnTo>
                  <a:pt y="19050" x="561975"/>
                </a:lnTo>
                <a:lnTo>
                  <a:pt y="19050" x="571500"/>
                </a:lnTo>
                <a:lnTo>
                  <a:pt y="19050" x="571500"/>
                </a:lnTo>
                <a:lnTo>
                  <a:pt y="19050" x="581025"/>
                </a:lnTo>
                <a:lnTo>
                  <a:pt y="19050" x="590550"/>
                </a:lnTo>
                <a:lnTo>
                  <a:pt y="19050" x="600075"/>
                </a:lnTo>
                <a:lnTo>
                  <a:pt y="19050" x="600075"/>
                </a:lnTo>
                <a:lnTo>
                  <a:pt y="19050" x="609600"/>
                </a:lnTo>
                <a:lnTo>
                  <a:pt y="19050" x="609600"/>
                </a:lnTo>
                <a:lnTo>
                  <a:pt y="19050" x="609600"/>
                </a:lnTo>
                <a:lnTo>
                  <a:pt y="19050" x="619125"/>
                </a:lnTo>
                <a:lnTo>
                  <a:pt y="19050" x="619125"/>
                </a:lnTo>
                <a:lnTo>
                  <a:pt y="19050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28650"/>
                </a:lnTo>
                <a:lnTo>
                  <a:pt y="28575" x="638175"/>
                </a:lnTo>
                <a:lnTo>
                  <a:pt y="38100" x="638175"/>
                </a:lnTo>
                <a:lnTo>
                  <a:pt y="38100" x="638175"/>
                </a:lnTo>
                <a:lnTo>
                  <a:pt y="38100" x="638175"/>
                </a:lnTo>
                <a:lnTo>
                  <a:pt y="38100" x="638175"/>
                </a:lnTo>
                <a:lnTo>
                  <a:pt y="47625" x="638175"/>
                </a:lnTo>
                <a:lnTo>
                  <a:pt y="47625" x="638175"/>
                </a:lnTo>
                <a:lnTo>
                  <a:pt y="47625" x="638175"/>
                </a:lnTo>
                <a:lnTo>
                  <a:pt y="47625" x="638175"/>
                </a:lnTo>
                <a:lnTo>
                  <a:pt y="47625" x="647700"/>
                </a:lnTo>
                <a:lnTo>
                  <a:pt y="57150" x="647700"/>
                </a:lnTo>
                <a:lnTo>
                  <a:pt y="57150" x="647700"/>
                </a:lnTo>
                <a:lnTo>
                  <a:pt y="57150" x="657225"/>
                </a:lnTo>
                <a:lnTo>
                  <a:pt y="66675" x="657225"/>
                </a:lnTo>
                <a:lnTo>
                  <a:pt y="66675" x="657225"/>
                </a:lnTo>
                <a:lnTo>
                  <a:pt y="66675" x="666750"/>
                </a:lnTo>
                <a:lnTo>
                  <a:pt y="66675" x="666750"/>
                </a:lnTo>
                <a:lnTo>
                  <a:pt y="76200" x="666750"/>
                </a:lnTo>
                <a:lnTo>
                  <a:pt y="76200" x="676275"/>
                </a:lnTo>
                <a:lnTo>
                  <a:pt y="76200" x="676275"/>
                </a:lnTo>
                <a:lnTo>
                  <a:pt y="76200" x="676275"/>
                </a:lnTo>
                <a:lnTo>
                  <a:pt y="85725" x="676275"/>
                </a:lnTo>
                <a:lnTo>
                  <a:pt y="85725" x="676275"/>
                </a:lnTo>
                <a:lnTo>
                  <a:pt y="95250" x="676275"/>
                </a:lnTo>
                <a:lnTo>
                  <a:pt y="95250" x="676275"/>
                </a:lnTo>
                <a:lnTo>
                  <a:pt y="104775" x="685800"/>
                </a:lnTo>
                <a:lnTo>
                  <a:pt y="104775" x="685800"/>
                </a:lnTo>
                <a:lnTo>
                  <a:pt y="114300" x="685800"/>
                </a:lnTo>
                <a:lnTo>
                  <a:pt y="114300" x="685800"/>
                </a:lnTo>
                <a:lnTo>
                  <a:pt y="114300" x="685800"/>
                </a:lnTo>
                <a:lnTo>
                  <a:pt y="114300" x="685800"/>
                </a:lnTo>
                <a:lnTo>
                  <a:pt y="123825" x="685800"/>
                </a:lnTo>
                <a:lnTo>
                  <a:pt y="123825" x="685800"/>
                </a:lnTo>
                <a:lnTo>
                  <a:pt y="133350" x="685800"/>
                </a:lnTo>
                <a:lnTo>
                  <a:pt y="133350" x="685800"/>
                </a:lnTo>
                <a:lnTo>
                  <a:pt y="142875" x="685800"/>
                </a:lnTo>
                <a:lnTo>
                  <a:pt y="142875" x="685800"/>
                </a:lnTo>
                <a:lnTo>
                  <a:pt y="152400" x="685800"/>
                </a:lnTo>
                <a:lnTo>
                  <a:pt y="152400" x="685800"/>
                </a:lnTo>
                <a:lnTo>
                  <a:pt y="152400" x="685800"/>
                </a:lnTo>
                <a:lnTo>
                  <a:pt y="161925" x="685800"/>
                </a:lnTo>
                <a:lnTo>
                  <a:pt y="161925" x="685800"/>
                </a:lnTo>
                <a:lnTo>
                  <a:pt y="171450" x="685800"/>
                </a:lnTo>
                <a:lnTo>
                  <a:pt y="171450" x="685800"/>
                </a:lnTo>
                <a:lnTo>
                  <a:pt y="180975" x="685800"/>
                </a:lnTo>
                <a:lnTo>
                  <a:pt y="180975" x="685800"/>
                </a:lnTo>
                <a:lnTo>
                  <a:pt y="180975" x="685800"/>
                </a:lnTo>
                <a:lnTo>
                  <a:pt y="180975" x="676275"/>
                </a:lnTo>
                <a:lnTo>
                  <a:pt y="190500" x="676275"/>
                </a:lnTo>
                <a:lnTo>
                  <a:pt y="190500" x="676275"/>
                </a:lnTo>
                <a:lnTo>
                  <a:pt y="200025" x="676275"/>
                </a:lnTo>
                <a:lnTo>
                  <a:pt y="200025" x="676275"/>
                </a:lnTo>
                <a:lnTo>
                  <a:pt y="209550" x="676275"/>
                </a:lnTo>
                <a:lnTo>
                  <a:pt y="209550" x="676275"/>
                </a:lnTo>
                <a:lnTo>
                  <a:pt y="219075" x="676275"/>
                </a:lnTo>
                <a:lnTo>
                  <a:pt y="219075" x="676275"/>
                </a:lnTo>
                <a:lnTo>
                  <a:pt y="219075" x="676275"/>
                </a:lnTo>
                <a:lnTo>
                  <a:pt y="219075" x="666750"/>
                </a:lnTo>
                <a:lnTo>
                  <a:pt y="228600" x="666750"/>
                </a:lnTo>
                <a:lnTo>
                  <a:pt y="228600" x="666750"/>
                </a:lnTo>
                <a:lnTo>
                  <a:pt y="228600" x="666750"/>
                </a:lnTo>
                <a:lnTo>
                  <a:pt y="238125" x="657225"/>
                </a:lnTo>
                <a:lnTo>
                  <a:pt y="238125" x="657225"/>
                </a:lnTo>
                <a:lnTo>
                  <a:pt y="238125" x="657225"/>
                </a:lnTo>
                <a:lnTo>
                  <a:pt y="247650" x="657225"/>
                </a:lnTo>
                <a:lnTo>
                  <a:pt y="247650" x="647700"/>
                </a:lnTo>
                <a:lnTo>
                  <a:pt y="247650" x="647700"/>
                </a:lnTo>
                <a:lnTo>
                  <a:pt y="247650" x="647700"/>
                </a:lnTo>
                <a:lnTo>
                  <a:pt y="257175" x="638175"/>
                </a:lnTo>
                <a:lnTo>
                  <a:pt y="257175" x="638175"/>
                </a:lnTo>
                <a:lnTo>
                  <a:pt y="257175" x="638175"/>
                </a:lnTo>
                <a:lnTo>
                  <a:pt y="257175" x="638175"/>
                </a:lnTo>
                <a:lnTo>
                  <a:pt y="266700" x="638175"/>
                </a:lnTo>
                <a:lnTo>
                  <a:pt y="266700" x="638175"/>
                </a:lnTo>
                <a:lnTo>
                  <a:pt y="266700" x="628650"/>
                </a:lnTo>
                <a:lnTo>
                  <a:pt y="266700" x="628650"/>
                </a:lnTo>
                <a:lnTo>
                  <a:pt y="266700" x="628650"/>
                </a:lnTo>
                <a:lnTo>
                  <a:pt y="266700" x="619125"/>
                </a:lnTo>
                <a:lnTo>
                  <a:pt y="266700" x="619125"/>
                </a:lnTo>
                <a:lnTo>
                  <a:pt y="266700" x="609600"/>
                </a:lnTo>
                <a:lnTo>
                  <a:pt y="276225" x="609600"/>
                </a:lnTo>
                <a:lnTo>
                  <a:pt y="276225" x="609600"/>
                </a:lnTo>
                <a:lnTo>
                  <a:pt y="276225" x="609600"/>
                </a:lnTo>
                <a:lnTo>
                  <a:pt y="276225" x="600075"/>
                </a:lnTo>
                <a:lnTo>
                  <a:pt y="276225" x="590550"/>
                </a:lnTo>
                <a:lnTo>
                  <a:pt y="276225" x="590550"/>
                </a:lnTo>
                <a:lnTo>
                  <a:pt y="276225" x="581025"/>
                </a:lnTo>
                <a:lnTo>
                  <a:pt y="276225" x="571500"/>
                </a:lnTo>
                <a:lnTo>
                  <a:pt y="276225" x="571500"/>
                </a:lnTo>
                <a:lnTo>
                  <a:pt y="276225" x="561975"/>
                </a:lnTo>
                <a:lnTo>
                  <a:pt y="285750" x="552450"/>
                </a:lnTo>
                <a:lnTo>
                  <a:pt y="285750" x="542925"/>
                </a:lnTo>
                <a:lnTo>
                  <a:pt y="285750" x="542925"/>
                </a:lnTo>
                <a:lnTo>
                  <a:pt y="285750" x="533400"/>
                </a:lnTo>
                <a:lnTo>
                  <a:pt y="285750" x="523875"/>
                </a:lnTo>
                <a:lnTo>
                  <a:pt y="285750" x="504825"/>
                </a:lnTo>
                <a:lnTo>
                  <a:pt y="285750" x="504825"/>
                </a:lnTo>
                <a:lnTo>
                  <a:pt y="285750" x="495300"/>
                </a:lnTo>
                <a:lnTo>
                  <a:pt y="285750" x="476250"/>
                </a:lnTo>
                <a:lnTo>
                  <a:pt y="285750" x="466725"/>
                </a:lnTo>
                <a:lnTo>
                  <a:pt y="285750" x="457200"/>
                </a:lnTo>
                <a:lnTo>
                  <a:pt y="285750" x="447675"/>
                </a:lnTo>
                <a:lnTo>
                  <a:pt y="285750" x="438150"/>
                </a:lnTo>
                <a:lnTo>
                  <a:pt y="285750" x="428625"/>
                </a:lnTo>
                <a:lnTo>
                  <a:pt y="285750" x="419100"/>
                </a:lnTo>
                <a:lnTo>
                  <a:pt y="285750" x="409575"/>
                </a:lnTo>
                <a:lnTo>
                  <a:pt y="285750" x="400050"/>
                </a:lnTo>
                <a:lnTo>
                  <a:pt y="295275" x="390525"/>
                </a:lnTo>
                <a:lnTo>
                  <a:pt y="295275" x="381000"/>
                </a:lnTo>
                <a:lnTo>
                  <a:pt y="295275" x="371475"/>
                </a:lnTo>
                <a:lnTo>
                  <a:pt y="295275" x="361950"/>
                </a:lnTo>
                <a:lnTo>
                  <a:pt y="304800" x="352425"/>
                </a:lnTo>
                <a:lnTo>
                  <a:pt y="304800" x="342900"/>
                </a:lnTo>
                <a:lnTo>
                  <a:pt y="304800" x="333375"/>
                </a:lnTo>
                <a:lnTo>
                  <a:pt y="304800" x="314325"/>
                </a:lnTo>
                <a:lnTo>
                  <a:pt y="304800" x="304800"/>
                </a:lnTo>
                <a:lnTo>
                  <a:pt y="304800" x="295275"/>
                </a:lnTo>
                <a:lnTo>
                  <a:pt y="304800" x="276225"/>
                </a:lnTo>
                <a:lnTo>
                  <a:pt y="304800" x="266700"/>
                </a:lnTo>
                <a:lnTo>
                  <a:pt y="304800" x="257175"/>
                </a:lnTo>
                <a:lnTo>
                  <a:pt y="304800" x="238125"/>
                </a:lnTo>
                <a:lnTo>
                  <a:pt y="304800" x="228600"/>
                </a:lnTo>
                <a:lnTo>
                  <a:pt y="304800" x="219075"/>
                </a:lnTo>
                <a:lnTo>
                  <a:pt y="304800" x="200025"/>
                </a:lnTo>
                <a:lnTo>
                  <a:pt y="304800" x="200025"/>
                </a:lnTo>
                <a:lnTo>
                  <a:pt y="304800" x="190500"/>
                </a:lnTo>
                <a:lnTo>
                  <a:pt y="304800" x="171450"/>
                </a:lnTo>
                <a:lnTo>
                  <a:pt y="295275" x="161925"/>
                </a:lnTo>
                <a:lnTo>
                  <a:pt y="295275" x="161925"/>
                </a:lnTo>
                <a:lnTo>
                  <a:pt y="295275" x="142875"/>
                </a:lnTo>
                <a:lnTo>
                  <a:pt y="295275" x="133350"/>
                </a:lnTo>
                <a:lnTo>
                  <a:pt y="295275" x="133350"/>
                </a:lnTo>
                <a:lnTo>
                  <a:pt y="285750" x="123825"/>
                </a:lnTo>
                <a:lnTo>
                  <a:pt y="285750" x="114300"/>
                </a:lnTo>
                <a:lnTo>
                  <a:pt y="285750" x="104775"/>
                </a:lnTo>
                <a:lnTo>
                  <a:pt y="285750" x="95250"/>
                </a:lnTo>
                <a:lnTo>
                  <a:pt y="285750" x="95250"/>
                </a:lnTo>
                <a:lnTo>
                  <a:pt y="285750" x="85725"/>
                </a:lnTo>
                <a:lnTo>
                  <a:pt y="285750" x="76200"/>
                </a:lnTo>
                <a:lnTo>
                  <a:pt y="285750" x="76200"/>
                </a:lnTo>
                <a:lnTo>
                  <a:pt y="285750" x="66675"/>
                </a:lnTo>
                <a:lnTo>
                  <a:pt y="285750" x="66675"/>
                </a:lnTo>
                <a:lnTo>
                  <a:pt y="285750" x="66675"/>
                </a:lnTo>
                <a:lnTo>
                  <a:pt y="285750" x="66675"/>
                </a:lnTo>
                <a:lnTo>
                  <a:pt y="285750" x="57150"/>
                </a:lnTo>
                <a:lnTo>
                  <a:pt y="285750" x="57150"/>
                </a:lnTo>
                <a:lnTo>
                  <a:pt y="285750" x="47625"/>
                </a:lnTo>
                <a:lnTo>
                  <a:pt y="285750" x="47625"/>
                </a:lnTo>
                <a:lnTo>
                  <a:pt y="285750" x="47625"/>
                </a:lnTo>
                <a:lnTo>
                  <a:pt y="285750" x="38100"/>
                </a:lnTo>
                <a:lnTo>
                  <a:pt y="276225" x="38100"/>
                </a:lnTo>
                <a:lnTo>
                  <a:pt y="276225" x="38100"/>
                </a:lnTo>
                <a:lnTo>
                  <a:pt y="276225" x="38100"/>
                </a:lnTo>
                <a:lnTo>
                  <a:pt y="276225" x="28575"/>
                </a:lnTo>
                <a:lnTo>
                  <a:pt y="276225" x="28575"/>
                </a:lnTo>
                <a:lnTo>
                  <a:pt y="276225" x="28575"/>
                </a:lnTo>
                <a:lnTo>
                  <a:pt y="276225" x="28575"/>
                </a:lnTo>
                <a:lnTo>
                  <a:pt y="276225" x="28575"/>
                </a:lnTo>
                <a:lnTo>
                  <a:pt y="276225" x="28575"/>
                </a:lnTo>
                <a:lnTo>
                  <a:pt y="276225" x="28575"/>
                </a:lnTo>
                <a:lnTo>
                  <a:pt y="266700" x="28575"/>
                </a:lnTo>
                <a:lnTo>
                  <a:pt y="266700" x="28575"/>
                </a:lnTo>
                <a:lnTo>
                  <a:pt y="266700" x="28575"/>
                </a:lnTo>
                <a:lnTo>
                  <a:pt y="266700" x="28575"/>
                </a:lnTo>
                <a:lnTo>
                  <a:pt y="266700" x="28575"/>
                </a:lnTo>
                <a:lnTo>
                  <a:pt y="266700" x="28575"/>
                </a:lnTo>
                <a:lnTo>
                  <a:pt y="266700" x="28575"/>
                </a:lnTo>
                <a:lnTo>
                  <a:pt y="257175" x="19050"/>
                </a:lnTo>
                <a:lnTo>
                  <a:pt y="257175" x="19050"/>
                </a:lnTo>
                <a:lnTo>
                  <a:pt y="257175" x="19050"/>
                </a:lnTo>
                <a:lnTo>
                  <a:pt y="247650" x="19050"/>
                </a:lnTo>
                <a:lnTo>
                  <a:pt y="247650" x="9525"/>
                </a:lnTo>
                <a:lnTo>
                  <a:pt y="247650" x="9525"/>
                </a:lnTo>
                <a:lnTo>
                  <a:pt y="247650" x="9525"/>
                </a:lnTo>
                <a:lnTo>
                  <a:pt y="247650" x="9525"/>
                </a:lnTo>
                <a:lnTo>
                  <a:pt y="238125" x="9525"/>
                </a:lnTo>
                <a:lnTo>
                  <a:pt y="238125" x="0"/>
                </a:lnTo>
                <a:lnTo>
                  <a:pt y="238125" x="0"/>
                </a:lnTo>
                <a:lnTo>
                  <a:pt y="228600" x="0"/>
                </a:lnTo>
                <a:lnTo>
                  <a:pt y="228600" x="0"/>
                </a:lnTo>
                <a:lnTo>
                  <a:pt y="219075" x="0"/>
                </a:lnTo>
                <a:lnTo>
                  <a:pt y="219075" x="0"/>
                </a:lnTo>
                <a:lnTo>
                  <a:pt y="219075" x="0"/>
                </a:lnTo>
                <a:lnTo>
                  <a:pt y="209550" x="0"/>
                </a:lnTo>
                <a:lnTo>
                  <a:pt y="209550" x="0"/>
                </a:lnTo>
                <a:lnTo>
                  <a:pt y="200025" x="0"/>
                </a:lnTo>
                <a:lnTo>
                  <a:pt y="200025" x="0"/>
                </a:lnTo>
                <a:lnTo>
                  <a:pt y="190500" x="0"/>
                </a:lnTo>
                <a:lnTo>
                  <a:pt y="180975" x="0"/>
                </a:lnTo>
                <a:lnTo>
                  <a:pt y="180975" x="0"/>
                </a:lnTo>
                <a:lnTo>
                  <a:pt y="180975" x="0"/>
                </a:lnTo>
                <a:lnTo>
                  <a:pt y="180975" x="0"/>
                </a:lnTo>
                <a:lnTo>
                  <a:pt y="171450" x="0"/>
                </a:lnTo>
                <a:lnTo>
                  <a:pt y="161925" x="0"/>
                </a:lnTo>
                <a:lnTo>
                  <a:pt y="152400" x="9525"/>
                </a:lnTo>
                <a:lnTo>
                  <a:pt y="152400" x="9525"/>
                </a:lnTo>
                <a:lnTo>
                  <a:pt y="152400" x="9525"/>
                </a:lnTo>
                <a:lnTo>
                  <a:pt y="142875" x="19050"/>
                </a:lnTo>
                <a:lnTo>
                  <a:pt y="133350" x="19050"/>
                </a:lnTo>
                <a:lnTo>
                  <a:pt y="123825" x="19050"/>
                </a:lnTo>
                <a:lnTo>
                  <a:pt y="114300" x="19050"/>
                </a:lnTo>
                <a:lnTo>
                  <a:pt y="114300" x="28575"/>
                </a:lnTo>
                <a:lnTo>
                  <a:pt y="104775" x="28575"/>
                </a:lnTo>
                <a:lnTo>
                  <a:pt y="95250" x="28575"/>
                </a:lnTo>
                <a:lnTo>
                  <a:pt y="85725" x="28575"/>
                </a:lnTo>
                <a:lnTo>
                  <a:pt y="76200" x="28575"/>
                </a:lnTo>
                <a:lnTo>
                  <a:pt y="76200" x="28575"/>
                </a:lnTo>
                <a:lnTo>
                  <a:pt y="76200" x="28575"/>
                </a:lnTo>
                <a:lnTo>
                  <a:pt y="76200" x="28575"/>
                </a:lnTo>
                <a:lnTo>
                  <a:pt y="66675" x="28575"/>
                </a:lnTo>
                <a:lnTo>
                  <a:pt y="66675" x="28575"/>
                </a:lnTo>
                <a:lnTo>
                  <a:pt y="66675" x="28575"/>
                </a:lnTo>
                <a:lnTo>
                  <a:pt y="66675" x="28575"/>
                </a:lnTo>
                <a:lnTo>
                  <a:pt y="66675" x="28575"/>
                </a:lnTo>
                <a:lnTo>
                  <a:pt y="66675" x="19050"/>
                </a:lnTo>
                <a:lnTo>
                  <a:pt y="57150" x="19050"/>
                </a:lnTo>
                <a:lnTo>
                  <a:pt y="57150" x="19050"/>
                </a:lnTo>
                <a:lnTo>
                  <a:pt y="57150" x="19050"/>
                </a:lnTo>
                <a:lnTo>
                  <a:pt y="57150" x="19050"/>
                </a:lnTo>
                <a:lnTo>
                  <a:pt y="57150" x="19050"/>
                </a:lnTo>
                <a:lnTo>
                  <a:pt y="57150" x="9525"/>
                </a:lnTo>
                <a:lnTo>
                  <a:pt y="57150" x="9525"/>
                </a:lnTo>
                <a:lnTo>
                  <a:pt y="57150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0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19050"/>
                </a:lnTo>
                <a:lnTo>
                  <a:pt y="19050" x="19050"/>
                </a:lnTo>
                <a:lnTo>
                  <a:pt y="19050" x="28575"/>
                </a:lnTo>
                <a:lnTo>
                  <a:pt y="19050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38100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57150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76200"/>
                </a:lnTo>
                <a:lnTo>
                  <a:pt y="9525" x="85725"/>
                </a:lnTo>
                <a:lnTo>
                  <a:pt y="9525" x="95250"/>
                </a:lnTo>
                <a:lnTo>
                  <a:pt y="0" x="95250"/>
                </a:lnTo>
                <a:lnTo>
                  <a:pt y="0" x="114300"/>
                </a:lnTo>
                <a:lnTo>
                  <a:pt y="0" x="123825"/>
                </a:lnTo>
                <a:lnTo>
                  <a:pt y="0" x="133350"/>
                </a:lnTo>
                <a:lnTo>
                  <a:pt y="0" x="133350"/>
                </a:lnTo>
                <a:lnTo>
                  <a:pt y="0" x="152400"/>
                </a:lnTo>
                <a:lnTo>
                  <a:pt y="0" x="161925"/>
                </a:lnTo>
                <a:lnTo>
                  <a:pt y="0" x="161925"/>
                </a:lnTo>
                <a:lnTo>
                  <a:pt y="0" x="180975"/>
                </a:lnTo>
                <a:lnTo>
                  <a:pt y="0" x="190500"/>
                </a:lnTo>
                <a:lnTo>
                  <a:pt y="0" x="200025"/>
                </a:lnTo>
                <a:lnTo>
                  <a:pt y="0" x="209550"/>
                </a:lnTo>
                <a:lnTo>
                  <a:pt y="0" x="219075"/>
                </a:lnTo>
                <a:lnTo>
                  <a:pt y="0" x="228600"/>
                </a:lnTo>
                <a:lnTo>
                  <a:pt y="0" x="228600"/>
                </a:lnTo>
                <a:lnTo>
                  <a:pt y="0" x="238125"/>
                </a:lnTo>
                <a:lnTo>
                  <a:pt y="9525" x="247650"/>
                </a:lnTo>
                <a:lnTo>
                  <a:pt y="9525" x="266700"/>
                </a:lnTo>
                <a:lnTo>
                  <a:pt y="9525" x="266700"/>
                </a:lnTo>
                <a:lnTo>
                  <a:pt y="9525" x="26670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12" id="12"/>
          <p:cNvSpPr/>
          <p:nvPr/>
        </p:nvSpPr>
        <p:spPr>
          <a:xfrm>
            <a:off y="2895600" x="3324225"/>
            <a:ext cy="695325" cx="571500"/>
          </a:xfrm>
          <a:custGeom>
            <a:avLst/>
            <a:gdLst/>
            <a:ahLst/>
            <a:rect r="r" b="b" t="t" l="l"/>
            <a:pathLst>
              <a:path w="571500" h="695325" fill="none">
                <a:moveTo>
                  <a:pt y="19050" x="66675"/>
                </a:move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19050" x="66675"/>
                </a:lnTo>
                <a:lnTo>
                  <a:pt y="28575" x="66675"/>
                </a:lnTo>
                <a:lnTo>
                  <a:pt y="28575" x="66675"/>
                </a:lnTo>
                <a:lnTo>
                  <a:pt y="28575" x="66675"/>
                </a:lnTo>
                <a:lnTo>
                  <a:pt y="28575" x="66675"/>
                </a:lnTo>
                <a:lnTo>
                  <a:pt y="38100" x="66675"/>
                </a:lnTo>
                <a:lnTo>
                  <a:pt y="38100" x="66675"/>
                </a:lnTo>
                <a:lnTo>
                  <a:pt y="47625" x="66675"/>
                </a:lnTo>
                <a:lnTo>
                  <a:pt y="57150" x="66675"/>
                </a:lnTo>
                <a:lnTo>
                  <a:pt y="57150" x="66675"/>
                </a:lnTo>
                <a:lnTo>
                  <a:pt y="66675" x="66675"/>
                </a:lnTo>
                <a:lnTo>
                  <a:pt y="76200" x="57150"/>
                </a:lnTo>
                <a:lnTo>
                  <a:pt y="85725" x="57150"/>
                </a:lnTo>
                <a:lnTo>
                  <a:pt y="85725" x="57150"/>
                </a:lnTo>
                <a:lnTo>
                  <a:pt y="95250" x="57150"/>
                </a:lnTo>
                <a:lnTo>
                  <a:pt y="104775" x="57150"/>
                </a:lnTo>
                <a:lnTo>
                  <a:pt y="114300" x="57150"/>
                </a:lnTo>
                <a:lnTo>
                  <a:pt y="123825" x="47625"/>
                </a:lnTo>
                <a:lnTo>
                  <a:pt y="133350" x="47625"/>
                </a:lnTo>
                <a:lnTo>
                  <a:pt y="142875" x="47625"/>
                </a:lnTo>
                <a:lnTo>
                  <a:pt y="152400" x="47625"/>
                </a:lnTo>
                <a:lnTo>
                  <a:pt y="161925" x="47625"/>
                </a:lnTo>
                <a:lnTo>
                  <a:pt y="161925" x="47625"/>
                </a:lnTo>
                <a:lnTo>
                  <a:pt y="171450" x="38100"/>
                </a:lnTo>
                <a:lnTo>
                  <a:pt y="190500" x="38100"/>
                </a:lnTo>
                <a:lnTo>
                  <a:pt y="190500" x="38100"/>
                </a:lnTo>
                <a:lnTo>
                  <a:pt y="200025" x="38100"/>
                </a:lnTo>
                <a:lnTo>
                  <a:pt y="209550" x="38100"/>
                </a:lnTo>
                <a:lnTo>
                  <a:pt y="219075" x="38100"/>
                </a:lnTo>
                <a:lnTo>
                  <a:pt y="228600" x="38100"/>
                </a:lnTo>
                <a:lnTo>
                  <a:pt y="238125" x="38100"/>
                </a:lnTo>
                <a:lnTo>
                  <a:pt y="247650" x="38100"/>
                </a:lnTo>
                <a:lnTo>
                  <a:pt y="257175" x="38100"/>
                </a:lnTo>
                <a:lnTo>
                  <a:pt y="257175" x="38100"/>
                </a:lnTo>
                <a:lnTo>
                  <a:pt y="266700" x="28575"/>
                </a:lnTo>
                <a:lnTo>
                  <a:pt y="276225" x="28575"/>
                </a:lnTo>
                <a:lnTo>
                  <a:pt y="285750" x="28575"/>
                </a:lnTo>
                <a:lnTo>
                  <a:pt y="295275" x="28575"/>
                </a:lnTo>
                <a:lnTo>
                  <a:pt y="304800" x="28575"/>
                </a:lnTo>
                <a:lnTo>
                  <a:pt y="314325" x="28575"/>
                </a:lnTo>
                <a:lnTo>
                  <a:pt y="323850" x="19050"/>
                </a:lnTo>
                <a:lnTo>
                  <a:pt y="323850" x="19050"/>
                </a:lnTo>
                <a:lnTo>
                  <a:pt y="333375" x="19050"/>
                </a:lnTo>
                <a:lnTo>
                  <a:pt y="342900" x="19050"/>
                </a:lnTo>
                <a:lnTo>
                  <a:pt y="352425" x="19050"/>
                </a:lnTo>
                <a:lnTo>
                  <a:pt y="361950" x="19050"/>
                </a:lnTo>
                <a:lnTo>
                  <a:pt y="361950" x="19050"/>
                </a:lnTo>
                <a:lnTo>
                  <a:pt y="371475" x="19050"/>
                </a:lnTo>
                <a:lnTo>
                  <a:pt y="381000" x="19050"/>
                </a:lnTo>
                <a:lnTo>
                  <a:pt y="390525" x="9525"/>
                </a:lnTo>
                <a:lnTo>
                  <a:pt y="390525" x="9525"/>
                </a:lnTo>
                <a:lnTo>
                  <a:pt y="400050" x="9525"/>
                </a:lnTo>
                <a:lnTo>
                  <a:pt y="409575" x="9525"/>
                </a:lnTo>
                <a:lnTo>
                  <a:pt y="419100" x="9525"/>
                </a:lnTo>
                <a:lnTo>
                  <a:pt y="428625" x="9525"/>
                </a:lnTo>
                <a:lnTo>
                  <a:pt y="428625" x="9525"/>
                </a:lnTo>
                <a:lnTo>
                  <a:pt y="438150" x="9525"/>
                </a:lnTo>
                <a:lnTo>
                  <a:pt y="447675" x="9525"/>
                </a:lnTo>
                <a:lnTo>
                  <a:pt y="457200" x="9525"/>
                </a:lnTo>
                <a:lnTo>
                  <a:pt y="457200" x="9525"/>
                </a:lnTo>
                <a:lnTo>
                  <a:pt y="466725" x="9525"/>
                </a:lnTo>
                <a:lnTo>
                  <a:pt y="476250" x="9525"/>
                </a:lnTo>
                <a:lnTo>
                  <a:pt y="485775" x="9525"/>
                </a:lnTo>
                <a:lnTo>
                  <a:pt y="495300" x="9525"/>
                </a:lnTo>
                <a:lnTo>
                  <a:pt y="495300" x="9525"/>
                </a:lnTo>
                <a:lnTo>
                  <a:pt y="504825" x="9525"/>
                </a:lnTo>
                <a:lnTo>
                  <a:pt y="514350" x="9525"/>
                </a:lnTo>
                <a:lnTo>
                  <a:pt y="523875" x="9525"/>
                </a:lnTo>
                <a:lnTo>
                  <a:pt y="533400" x="9525"/>
                </a:lnTo>
                <a:lnTo>
                  <a:pt y="533400" x="9525"/>
                </a:lnTo>
                <a:lnTo>
                  <a:pt y="542925" x="9525"/>
                </a:lnTo>
                <a:lnTo>
                  <a:pt y="552450" x="0"/>
                </a:lnTo>
                <a:lnTo>
                  <a:pt y="561975" x="0"/>
                </a:lnTo>
                <a:lnTo>
                  <a:pt y="561975" x="0"/>
                </a:lnTo>
                <a:lnTo>
                  <a:pt y="561975" x="0"/>
                </a:lnTo>
                <a:lnTo>
                  <a:pt y="571500" x="0"/>
                </a:lnTo>
                <a:lnTo>
                  <a:pt y="581025" x="0"/>
                </a:lnTo>
                <a:lnTo>
                  <a:pt y="581025" x="0"/>
                </a:lnTo>
                <a:lnTo>
                  <a:pt y="590550" x="0"/>
                </a:lnTo>
                <a:lnTo>
                  <a:pt y="600075" x="0"/>
                </a:lnTo>
                <a:lnTo>
                  <a:pt y="600075" x="0"/>
                </a:lnTo>
                <a:lnTo>
                  <a:pt y="600075" x="0"/>
                </a:lnTo>
                <a:lnTo>
                  <a:pt y="600075" x="0"/>
                </a:lnTo>
                <a:lnTo>
                  <a:pt y="609600" x="0"/>
                </a:lnTo>
                <a:lnTo>
                  <a:pt y="609600" x="0"/>
                </a:lnTo>
                <a:lnTo>
                  <a:pt y="609600" x="0"/>
                </a:lnTo>
                <a:lnTo>
                  <a:pt y="609600" x="0"/>
                </a:lnTo>
                <a:lnTo>
                  <a:pt y="619125" x="0"/>
                </a:lnTo>
                <a:lnTo>
                  <a:pt y="619125" x="0"/>
                </a:lnTo>
                <a:lnTo>
                  <a:pt y="619125" x="0"/>
                </a:lnTo>
                <a:lnTo>
                  <a:pt y="619125" x="0"/>
                </a:lnTo>
                <a:lnTo>
                  <a:pt y="619125" x="0"/>
                </a:lnTo>
                <a:lnTo>
                  <a:pt y="619125" x="0"/>
                </a:lnTo>
                <a:lnTo>
                  <a:pt y="628650" x="0"/>
                </a:lnTo>
                <a:lnTo>
                  <a:pt y="628650" x="0"/>
                </a:lnTo>
                <a:lnTo>
                  <a:pt y="628650" x="0"/>
                </a:lnTo>
                <a:lnTo>
                  <a:pt y="628650" x="0"/>
                </a:lnTo>
                <a:lnTo>
                  <a:pt y="628650" x="0"/>
                </a:lnTo>
                <a:lnTo>
                  <a:pt y="628650" x="0"/>
                </a:lnTo>
                <a:lnTo>
                  <a:pt y="628650" x="0"/>
                </a:lnTo>
                <a:lnTo>
                  <a:pt y="628650" x="0"/>
                </a:lnTo>
                <a:lnTo>
                  <a:pt y="628650" x="0"/>
                </a:lnTo>
                <a:lnTo>
                  <a:pt y="638175" x="9525"/>
                </a:lnTo>
                <a:lnTo>
                  <a:pt y="638175" x="9525"/>
                </a:lnTo>
                <a:lnTo>
                  <a:pt y="638175" x="9525"/>
                </a:lnTo>
                <a:lnTo>
                  <a:pt y="638175" x="9525"/>
                </a:lnTo>
                <a:lnTo>
                  <a:pt y="638175" x="9525"/>
                </a:lnTo>
                <a:lnTo>
                  <a:pt y="638175" x="9525"/>
                </a:lnTo>
                <a:lnTo>
                  <a:pt y="638175" x="9525"/>
                </a:lnTo>
                <a:lnTo>
                  <a:pt y="638175" x="9525"/>
                </a:lnTo>
                <a:lnTo>
                  <a:pt y="638175" x="9525"/>
                </a:lnTo>
                <a:lnTo>
                  <a:pt y="638175" x="9525"/>
                </a:lnTo>
                <a:lnTo>
                  <a:pt y="647700" x="9525"/>
                </a:lnTo>
                <a:lnTo>
                  <a:pt y="647700" x="9525"/>
                </a:lnTo>
                <a:lnTo>
                  <a:pt y="647700" x="9525"/>
                </a:lnTo>
                <a:lnTo>
                  <a:pt y="647700" x="9525"/>
                </a:lnTo>
                <a:lnTo>
                  <a:pt y="647700" x="9525"/>
                </a:lnTo>
                <a:lnTo>
                  <a:pt y="647700" x="9525"/>
                </a:lnTo>
                <a:lnTo>
                  <a:pt y="647700" x="19050"/>
                </a:lnTo>
                <a:lnTo>
                  <a:pt y="647700" x="19050"/>
                </a:lnTo>
                <a:lnTo>
                  <a:pt y="657225" x="19050"/>
                </a:lnTo>
                <a:lnTo>
                  <a:pt y="657225" x="19050"/>
                </a:lnTo>
                <a:lnTo>
                  <a:pt y="657225" x="19050"/>
                </a:lnTo>
                <a:lnTo>
                  <a:pt y="657225" x="19050"/>
                </a:lnTo>
                <a:lnTo>
                  <a:pt y="657225" x="19050"/>
                </a:lnTo>
                <a:lnTo>
                  <a:pt y="657225" x="28575"/>
                </a:lnTo>
                <a:lnTo>
                  <a:pt y="666750" x="28575"/>
                </a:lnTo>
                <a:lnTo>
                  <a:pt y="666750" x="28575"/>
                </a:lnTo>
                <a:lnTo>
                  <a:pt y="666750" x="28575"/>
                </a:lnTo>
                <a:lnTo>
                  <a:pt y="666750" x="28575"/>
                </a:lnTo>
                <a:lnTo>
                  <a:pt y="666750" x="38100"/>
                </a:lnTo>
                <a:lnTo>
                  <a:pt y="666750" x="38100"/>
                </a:lnTo>
                <a:lnTo>
                  <a:pt y="666750" x="38100"/>
                </a:lnTo>
                <a:lnTo>
                  <a:pt y="666750" x="38100"/>
                </a:lnTo>
                <a:lnTo>
                  <a:pt y="666750" x="38100"/>
                </a:lnTo>
                <a:lnTo>
                  <a:pt y="666750" x="38100"/>
                </a:lnTo>
                <a:lnTo>
                  <a:pt y="666750" x="47625"/>
                </a:lnTo>
                <a:lnTo>
                  <a:pt y="666750" x="47625"/>
                </a:lnTo>
                <a:lnTo>
                  <a:pt y="666750" x="57150"/>
                </a:lnTo>
                <a:lnTo>
                  <a:pt y="666750" x="57150"/>
                </a:lnTo>
                <a:lnTo>
                  <a:pt y="666750" x="66675"/>
                </a:lnTo>
                <a:lnTo>
                  <a:pt y="666750" x="66675"/>
                </a:lnTo>
                <a:lnTo>
                  <a:pt y="666750" x="66675"/>
                </a:lnTo>
                <a:lnTo>
                  <a:pt y="666750" x="66675"/>
                </a:lnTo>
                <a:lnTo>
                  <a:pt y="676275" x="76200"/>
                </a:lnTo>
                <a:lnTo>
                  <a:pt y="676275" x="85725"/>
                </a:lnTo>
                <a:lnTo>
                  <a:pt y="676275" x="95250"/>
                </a:lnTo>
                <a:lnTo>
                  <a:pt y="676275" x="95250"/>
                </a:lnTo>
                <a:lnTo>
                  <a:pt y="676275" x="104775"/>
                </a:lnTo>
                <a:lnTo>
                  <a:pt y="676275" x="104775"/>
                </a:lnTo>
                <a:lnTo>
                  <a:pt y="676275" x="114300"/>
                </a:lnTo>
                <a:lnTo>
                  <a:pt y="676275" x="123825"/>
                </a:lnTo>
                <a:lnTo>
                  <a:pt y="676275" x="133350"/>
                </a:lnTo>
                <a:lnTo>
                  <a:pt y="676275" x="133350"/>
                </a:lnTo>
                <a:lnTo>
                  <a:pt y="676275" x="142875"/>
                </a:lnTo>
                <a:lnTo>
                  <a:pt y="676275" x="142875"/>
                </a:lnTo>
                <a:lnTo>
                  <a:pt y="676275" x="152400"/>
                </a:lnTo>
                <a:lnTo>
                  <a:pt y="676275" x="161925"/>
                </a:lnTo>
                <a:lnTo>
                  <a:pt y="676275" x="171450"/>
                </a:lnTo>
                <a:lnTo>
                  <a:pt y="676275" x="171450"/>
                </a:lnTo>
                <a:lnTo>
                  <a:pt y="676275" x="180975"/>
                </a:lnTo>
                <a:lnTo>
                  <a:pt y="676275" x="190500"/>
                </a:lnTo>
                <a:lnTo>
                  <a:pt y="676275" x="190500"/>
                </a:lnTo>
                <a:lnTo>
                  <a:pt y="676275" x="200025"/>
                </a:lnTo>
                <a:lnTo>
                  <a:pt y="685800" x="209550"/>
                </a:lnTo>
                <a:lnTo>
                  <a:pt y="685800" x="209550"/>
                </a:lnTo>
                <a:lnTo>
                  <a:pt y="685800" x="219075"/>
                </a:lnTo>
                <a:lnTo>
                  <a:pt y="685800" x="228600"/>
                </a:lnTo>
                <a:lnTo>
                  <a:pt y="685800" x="228600"/>
                </a:lnTo>
                <a:lnTo>
                  <a:pt y="685800" x="238125"/>
                </a:lnTo>
                <a:lnTo>
                  <a:pt y="685800" x="238125"/>
                </a:lnTo>
                <a:lnTo>
                  <a:pt y="685800" x="247650"/>
                </a:lnTo>
                <a:lnTo>
                  <a:pt y="685800" x="257175"/>
                </a:lnTo>
                <a:lnTo>
                  <a:pt y="685800" x="266700"/>
                </a:lnTo>
                <a:lnTo>
                  <a:pt y="695325" x="266700"/>
                </a:lnTo>
                <a:lnTo>
                  <a:pt y="695325" x="276225"/>
                </a:lnTo>
                <a:lnTo>
                  <a:pt y="695325" x="276225"/>
                </a:lnTo>
                <a:lnTo>
                  <a:pt y="695325" x="285750"/>
                </a:lnTo>
                <a:lnTo>
                  <a:pt y="695325" x="295275"/>
                </a:lnTo>
                <a:lnTo>
                  <a:pt y="695325" x="304800"/>
                </a:lnTo>
                <a:lnTo>
                  <a:pt y="695325" x="304800"/>
                </a:lnTo>
                <a:lnTo>
                  <a:pt y="695325" x="304800"/>
                </a:lnTo>
                <a:lnTo>
                  <a:pt y="695325" x="314325"/>
                </a:lnTo>
                <a:lnTo>
                  <a:pt y="695325" x="323850"/>
                </a:lnTo>
                <a:lnTo>
                  <a:pt y="695325" x="333375"/>
                </a:lnTo>
                <a:lnTo>
                  <a:pt y="695325" x="333375"/>
                </a:lnTo>
                <a:lnTo>
                  <a:pt y="695325" x="342900"/>
                </a:lnTo>
                <a:lnTo>
                  <a:pt y="695325" x="342900"/>
                </a:lnTo>
                <a:lnTo>
                  <a:pt y="695325" x="342900"/>
                </a:lnTo>
                <a:lnTo>
                  <a:pt y="695325" x="352425"/>
                </a:lnTo>
                <a:lnTo>
                  <a:pt y="695325" x="352425"/>
                </a:lnTo>
                <a:lnTo>
                  <a:pt y="695325" x="361950"/>
                </a:lnTo>
                <a:lnTo>
                  <a:pt y="695325" x="361950"/>
                </a:lnTo>
                <a:lnTo>
                  <a:pt y="695325" x="371475"/>
                </a:lnTo>
                <a:lnTo>
                  <a:pt y="695325" x="371475"/>
                </a:lnTo>
                <a:lnTo>
                  <a:pt y="695325" x="371475"/>
                </a:lnTo>
                <a:lnTo>
                  <a:pt y="695325" x="371475"/>
                </a:lnTo>
                <a:lnTo>
                  <a:pt y="695325" x="381000"/>
                </a:lnTo>
                <a:lnTo>
                  <a:pt y="695325" x="381000"/>
                </a:lnTo>
                <a:lnTo>
                  <a:pt y="695325" x="390525"/>
                </a:lnTo>
                <a:lnTo>
                  <a:pt y="695325" x="390525"/>
                </a:lnTo>
                <a:lnTo>
                  <a:pt y="695325" x="390525"/>
                </a:lnTo>
                <a:lnTo>
                  <a:pt y="695325" x="400050"/>
                </a:lnTo>
                <a:lnTo>
                  <a:pt y="695325" x="400050"/>
                </a:lnTo>
                <a:lnTo>
                  <a:pt y="695325" x="400050"/>
                </a:lnTo>
                <a:lnTo>
                  <a:pt y="695325" x="409575"/>
                </a:lnTo>
                <a:lnTo>
                  <a:pt y="695325" x="409575"/>
                </a:lnTo>
                <a:lnTo>
                  <a:pt y="695325" x="409575"/>
                </a:lnTo>
                <a:lnTo>
                  <a:pt y="685800" x="409575"/>
                </a:lnTo>
                <a:lnTo>
                  <a:pt y="685800" x="409575"/>
                </a:lnTo>
                <a:lnTo>
                  <a:pt y="685800" x="409575"/>
                </a:lnTo>
                <a:lnTo>
                  <a:pt y="685800" x="419100"/>
                </a:lnTo>
                <a:lnTo>
                  <a:pt y="685800" x="419100"/>
                </a:lnTo>
                <a:lnTo>
                  <a:pt y="685800" x="419100"/>
                </a:lnTo>
                <a:lnTo>
                  <a:pt y="685800" x="428625"/>
                </a:lnTo>
                <a:lnTo>
                  <a:pt y="676275" x="428625"/>
                </a:lnTo>
                <a:lnTo>
                  <a:pt y="676275" x="428625"/>
                </a:lnTo>
                <a:lnTo>
                  <a:pt y="676275" x="438150"/>
                </a:lnTo>
                <a:lnTo>
                  <a:pt y="676275" x="438150"/>
                </a:lnTo>
                <a:lnTo>
                  <a:pt y="676275" x="438150"/>
                </a:lnTo>
                <a:lnTo>
                  <a:pt y="676275" x="447675"/>
                </a:lnTo>
                <a:lnTo>
                  <a:pt y="676275" x="447675"/>
                </a:lnTo>
                <a:lnTo>
                  <a:pt y="676275" x="447675"/>
                </a:lnTo>
                <a:lnTo>
                  <a:pt y="676275" x="447675"/>
                </a:lnTo>
                <a:lnTo>
                  <a:pt y="666750" x="447675"/>
                </a:lnTo>
                <a:lnTo>
                  <a:pt y="666750" x="447675"/>
                </a:lnTo>
                <a:lnTo>
                  <a:pt y="666750" x="447675"/>
                </a:lnTo>
                <a:lnTo>
                  <a:pt y="666750" x="447675"/>
                </a:lnTo>
                <a:lnTo>
                  <a:pt y="666750" x="457200"/>
                </a:lnTo>
                <a:lnTo>
                  <a:pt y="666750" x="457200"/>
                </a:lnTo>
                <a:lnTo>
                  <a:pt y="666750" x="457200"/>
                </a:lnTo>
                <a:lnTo>
                  <a:pt y="666750" x="457200"/>
                </a:lnTo>
                <a:lnTo>
                  <a:pt y="666750" x="457200"/>
                </a:lnTo>
                <a:lnTo>
                  <a:pt y="666750" x="457200"/>
                </a:lnTo>
                <a:lnTo>
                  <a:pt y="666750" x="457200"/>
                </a:lnTo>
                <a:lnTo>
                  <a:pt y="666750" x="457200"/>
                </a:lnTo>
                <a:lnTo>
                  <a:pt y="666750" x="457200"/>
                </a:lnTo>
                <a:lnTo>
                  <a:pt y="666750" x="457200"/>
                </a:lnTo>
                <a:lnTo>
                  <a:pt y="666750" x="466725"/>
                </a:lnTo>
                <a:lnTo>
                  <a:pt y="666750" x="466725"/>
                </a:lnTo>
                <a:lnTo>
                  <a:pt y="666750" x="466725"/>
                </a:lnTo>
                <a:lnTo>
                  <a:pt y="666750" x="466725"/>
                </a:lnTo>
                <a:lnTo>
                  <a:pt y="666750" x="466725"/>
                </a:lnTo>
                <a:lnTo>
                  <a:pt y="666750" x="466725"/>
                </a:lnTo>
                <a:lnTo>
                  <a:pt y="666750" x="476250"/>
                </a:lnTo>
                <a:lnTo>
                  <a:pt y="666750" x="476250"/>
                </a:lnTo>
                <a:lnTo>
                  <a:pt y="666750" x="476250"/>
                </a:lnTo>
                <a:lnTo>
                  <a:pt y="666750" x="476250"/>
                </a:lnTo>
                <a:lnTo>
                  <a:pt y="657225" x="476250"/>
                </a:lnTo>
                <a:lnTo>
                  <a:pt y="657225" x="476250"/>
                </a:lnTo>
                <a:lnTo>
                  <a:pt y="657225" x="476250"/>
                </a:lnTo>
                <a:lnTo>
                  <a:pt y="657225" x="476250"/>
                </a:lnTo>
                <a:lnTo>
                  <a:pt y="647700" x="476250"/>
                </a:lnTo>
                <a:lnTo>
                  <a:pt y="647700" x="485775"/>
                </a:lnTo>
                <a:lnTo>
                  <a:pt y="647700" x="485775"/>
                </a:lnTo>
                <a:lnTo>
                  <a:pt y="638175" x="485775"/>
                </a:lnTo>
                <a:lnTo>
                  <a:pt y="638175" x="485775"/>
                </a:lnTo>
                <a:lnTo>
                  <a:pt y="638175" x="495300"/>
                </a:lnTo>
                <a:lnTo>
                  <a:pt y="628650" x="495300"/>
                </a:lnTo>
                <a:lnTo>
                  <a:pt y="628650" x="495300"/>
                </a:lnTo>
                <a:lnTo>
                  <a:pt y="628650" x="495300"/>
                </a:lnTo>
                <a:lnTo>
                  <a:pt y="628650" x="504825"/>
                </a:lnTo>
                <a:lnTo>
                  <a:pt y="628650" x="504825"/>
                </a:lnTo>
                <a:lnTo>
                  <a:pt y="628650" x="504825"/>
                </a:lnTo>
                <a:lnTo>
                  <a:pt y="619125" x="514350"/>
                </a:lnTo>
                <a:lnTo>
                  <a:pt y="619125" x="514350"/>
                </a:lnTo>
                <a:lnTo>
                  <a:pt y="609600" x="514350"/>
                </a:lnTo>
                <a:lnTo>
                  <a:pt y="609600" x="514350"/>
                </a:lnTo>
                <a:lnTo>
                  <a:pt y="600075" x="514350"/>
                </a:lnTo>
                <a:lnTo>
                  <a:pt y="600075" x="514350"/>
                </a:lnTo>
                <a:lnTo>
                  <a:pt y="600075" x="514350"/>
                </a:lnTo>
                <a:lnTo>
                  <a:pt y="590550" x="514350"/>
                </a:lnTo>
                <a:lnTo>
                  <a:pt y="590550" x="514350"/>
                </a:lnTo>
                <a:lnTo>
                  <a:pt y="581025" x="523875"/>
                </a:lnTo>
                <a:lnTo>
                  <a:pt y="581025" x="523875"/>
                </a:lnTo>
                <a:lnTo>
                  <a:pt y="571500" x="523875"/>
                </a:lnTo>
                <a:lnTo>
                  <a:pt y="561975" x="523875"/>
                </a:lnTo>
                <a:lnTo>
                  <a:pt y="561975" x="523875"/>
                </a:lnTo>
                <a:lnTo>
                  <a:pt y="561975" x="523875"/>
                </a:lnTo>
                <a:lnTo>
                  <a:pt y="552450" x="533400"/>
                </a:lnTo>
                <a:lnTo>
                  <a:pt y="552450" x="533400"/>
                </a:lnTo>
                <a:lnTo>
                  <a:pt y="542925" x="533400"/>
                </a:lnTo>
                <a:lnTo>
                  <a:pt y="533400" x="533400"/>
                </a:lnTo>
                <a:lnTo>
                  <a:pt y="533400" x="533400"/>
                </a:lnTo>
                <a:lnTo>
                  <a:pt y="533400" x="533400"/>
                </a:lnTo>
                <a:lnTo>
                  <a:pt y="523875" x="533400"/>
                </a:lnTo>
                <a:lnTo>
                  <a:pt y="523875" x="533400"/>
                </a:lnTo>
                <a:lnTo>
                  <a:pt y="514350" x="533400"/>
                </a:lnTo>
                <a:lnTo>
                  <a:pt y="504825" x="533400"/>
                </a:lnTo>
                <a:lnTo>
                  <a:pt y="504825" x="533400"/>
                </a:lnTo>
                <a:lnTo>
                  <a:pt y="495300" x="533400"/>
                </a:lnTo>
                <a:lnTo>
                  <a:pt y="495300" x="542925"/>
                </a:lnTo>
                <a:lnTo>
                  <a:pt y="485775" x="542925"/>
                </a:lnTo>
                <a:lnTo>
                  <a:pt y="485775" x="542925"/>
                </a:lnTo>
                <a:lnTo>
                  <a:pt y="476250" x="542925"/>
                </a:lnTo>
                <a:lnTo>
                  <a:pt y="466725" x="542925"/>
                </a:lnTo>
                <a:lnTo>
                  <a:pt y="457200" x="542925"/>
                </a:lnTo>
                <a:lnTo>
                  <a:pt y="457200" x="542925"/>
                </a:lnTo>
                <a:lnTo>
                  <a:pt y="457200" x="542925"/>
                </a:lnTo>
                <a:lnTo>
                  <a:pt y="447675" x="542925"/>
                </a:lnTo>
                <a:lnTo>
                  <a:pt y="438150" x="542925"/>
                </a:lnTo>
                <a:lnTo>
                  <a:pt y="438150" x="542925"/>
                </a:lnTo>
                <a:lnTo>
                  <a:pt y="428625" x="542925"/>
                </a:lnTo>
                <a:lnTo>
                  <a:pt y="428625" x="542925"/>
                </a:lnTo>
                <a:lnTo>
                  <a:pt y="428625" x="542925"/>
                </a:lnTo>
                <a:lnTo>
                  <a:pt y="419100" x="542925"/>
                </a:lnTo>
                <a:lnTo>
                  <a:pt y="419100" x="542925"/>
                </a:lnTo>
                <a:lnTo>
                  <a:pt y="409575" x="542925"/>
                </a:lnTo>
                <a:lnTo>
                  <a:pt y="400050" x="542925"/>
                </a:lnTo>
                <a:lnTo>
                  <a:pt y="400050" x="542925"/>
                </a:lnTo>
                <a:lnTo>
                  <a:pt y="390525" x="552450"/>
                </a:lnTo>
                <a:lnTo>
                  <a:pt y="390525" x="552450"/>
                </a:lnTo>
                <a:lnTo>
                  <a:pt y="390525" x="552450"/>
                </a:lnTo>
                <a:lnTo>
                  <a:pt y="381000" x="552450"/>
                </a:lnTo>
                <a:lnTo>
                  <a:pt y="371475" x="552450"/>
                </a:lnTo>
                <a:lnTo>
                  <a:pt y="361950" x="552450"/>
                </a:lnTo>
                <a:lnTo>
                  <a:pt y="361950" x="552450"/>
                </a:lnTo>
                <a:lnTo>
                  <a:pt y="361950" x="561975"/>
                </a:lnTo>
                <a:lnTo>
                  <a:pt y="352425" x="561975"/>
                </a:lnTo>
                <a:lnTo>
                  <a:pt y="342900" x="561975"/>
                </a:lnTo>
                <a:lnTo>
                  <a:pt y="342900" x="561975"/>
                </a:lnTo>
                <a:lnTo>
                  <a:pt y="333375" x="561975"/>
                </a:lnTo>
                <a:lnTo>
                  <a:pt y="323850" x="561975"/>
                </a:lnTo>
                <a:lnTo>
                  <a:pt y="323850" x="571500"/>
                </a:lnTo>
                <a:lnTo>
                  <a:pt y="323850" x="571500"/>
                </a:lnTo>
                <a:lnTo>
                  <a:pt y="314325" x="571500"/>
                </a:lnTo>
                <a:lnTo>
                  <a:pt y="304800" x="571500"/>
                </a:lnTo>
                <a:lnTo>
                  <a:pt y="295275" x="571500"/>
                </a:lnTo>
                <a:lnTo>
                  <a:pt y="295275" x="571500"/>
                </a:lnTo>
                <a:lnTo>
                  <a:pt y="295275" x="571500"/>
                </a:lnTo>
                <a:lnTo>
                  <a:pt y="285750" x="571500"/>
                </a:lnTo>
                <a:lnTo>
                  <a:pt y="276225" x="571500"/>
                </a:lnTo>
                <a:lnTo>
                  <a:pt y="266700" x="571500"/>
                </a:lnTo>
                <a:lnTo>
                  <a:pt y="266700" x="571500"/>
                </a:lnTo>
                <a:lnTo>
                  <a:pt y="257175" x="571500"/>
                </a:lnTo>
                <a:lnTo>
                  <a:pt y="257175" x="571500"/>
                </a:lnTo>
                <a:lnTo>
                  <a:pt y="247650" x="571500"/>
                </a:lnTo>
                <a:lnTo>
                  <a:pt y="238125" x="571500"/>
                </a:lnTo>
                <a:lnTo>
                  <a:pt y="238125" x="571500"/>
                </a:lnTo>
                <a:lnTo>
                  <a:pt y="228600" x="571500"/>
                </a:lnTo>
                <a:lnTo>
                  <a:pt y="228600" x="571500"/>
                </a:lnTo>
                <a:lnTo>
                  <a:pt y="228600" x="571500"/>
                </a:lnTo>
                <a:lnTo>
                  <a:pt y="219075" x="571500"/>
                </a:lnTo>
                <a:lnTo>
                  <a:pt y="209550" x="571500"/>
                </a:lnTo>
                <a:lnTo>
                  <a:pt y="200025" x="571500"/>
                </a:lnTo>
                <a:lnTo>
                  <a:pt y="200025" x="571500"/>
                </a:lnTo>
                <a:lnTo>
                  <a:pt y="190500" x="571500"/>
                </a:lnTo>
                <a:lnTo>
                  <a:pt y="190500" x="571500"/>
                </a:lnTo>
                <a:lnTo>
                  <a:pt y="190500" x="571500"/>
                </a:lnTo>
                <a:lnTo>
                  <a:pt y="180975" x="571500"/>
                </a:lnTo>
                <a:lnTo>
                  <a:pt y="180975" x="571500"/>
                </a:lnTo>
                <a:lnTo>
                  <a:pt y="171450" x="571500"/>
                </a:lnTo>
                <a:lnTo>
                  <a:pt y="171450" x="571500"/>
                </a:lnTo>
                <a:lnTo>
                  <a:pt y="161925" x="571500"/>
                </a:lnTo>
                <a:lnTo>
                  <a:pt y="161925" x="571500"/>
                </a:lnTo>
                <a:lnTo>
                  <a:pt y="161925" x="571500"/>
                </a:lnTo>
                <a:lnTo>
                  <a:pt y="161925" x="571500"/>
                </a:lnTo>
                <a:lnTo>
                  <a:pt y="152400" x="571500"/>
                </a:lnTo>
                <a:lnTo>
                  <a:pt y="152400" x="571500"/>
                </a:lnTo>
                <a:lnTo>
                  <a:pt y="142875" x="561975"/>
                </a:lnTo>
                <a:lnTo>
                  <a:pt y="142875" x="561975"/>
                </a:lnTo>
                <a:lnTo>
                  <a:pt y="142875" x="561975"/>
                </a:lnTo>
                <a:lnTo>
                  <a:pt y="133350" x="561975"/>
                </a:lnTo>
                <a:lnTo>
                  <a:pt y="133350" x="561975"/>
                </a:lnTo>
                <a:lnTo>
                  <a:pt y="133350" x="561975"/>
                </a:lnTo>
                <a:lnTo>
                  <a:pt y="123825" x="561975"/>
                </a:lnTo>
                <a:lnTo>
                  <a:pt y="123825" x="561975"/>
                </a:lnTo>
                <a:lnTo>
                  <a:pt y="123825" x="561975"/>
                </a:lnTo>
                <a:lnTo>
                  <a:pt y="123825" x="561975"/>
                </a:lnTo>
                <a:lnTo>
                  <a:pt y="123825" x="561975"/>
                </a:lnTo>
                <a:lnTo>
                  <a:pt y="123825" x="561975"/>
                </a:lnTo>
                <a:lnTo>
                  <a:pt y="114300" x="552450"/>
                </a:lnTo>
                <a:lnTo>
                  <a:pt y="114300" x="552450"/>
                </a:lnTo>
                <a:lnTo>
                  <a:pt y="114300" x="552450"/>
                </a:lnTo>
                <a:lnTo>
                  <a:pt y="104775" x="552450"/>
                </a:lnTo>
                <a:lnTo>
                  <a:pt y="104775" x="552450"/>
                </a:lnTo>
                <a:lnTo>
                  <a:pt y="95250" x="552450"/>
                </a:lnTo>
                <a:lnTo>
                  <a:pt y="95250" x="552450"/>
                </a:lnTo>
                <a:lnTo>
                  <a:pt y="95250" x="552450"/>
                </a:lnTo>
                <a:lnTo>
                  <a:pt y="85725" x="552450"/>
                </a:lnTo>
                <a:lnTo>
                  <a:pt y="85725" x="552450"/>
                </a:lnTo>
                <a:lnTo>
                  <a:pt y="85725" x="552450"/>
                </a:lnTo>
                <a:lnTo>
                  <a:pt y="85725" x="552450"/>
                </a:lnTo>
                <a:lnTo>
                  <a:pt y="85725" x="542925"/>
                </a:lnTo>
                <a:lnTo>
                  <a:pt y="85725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76200" x="542925"/>
                </a:lnTo>
                <a:lnTo>
                  <a:pt y="66675" x="542925"/>
                </a:lnTo>
                <a:lnTo>
                  <a:pt y="66675" x="542925"/>
                </a:lnTo>
                <a:lnTo>
                  <a:pt y="66675" x="542925"/>
                </a:lnTo>
                <a:lnTo>
                  <a:pt y="66675" x="542925"/>
                </a:lnTo>
                <a:lnTo>
                  <a:pt y="66675" x="533400"/>
                </a:lnTo>
                <a:lnTo>
                  <a:pt y="57150" x="533400"/>
                </a:lnTo>
                <a:lnTo>
                  <a:pt y="57150" x="533400"/>
                </a:lnTo>
                <a:lnTo>
                  <a:pt y="57150" x="533400"/>
                </a:lnTo>
                <a:lnTo>
                  <a:pt y="57150" x="523875"/>
                </a:lnTo>
                <a:lnTo>
                  <a:pt y="57150" x="523875"/>
                </a:lnTo>
                <a:lnTo>
                  <a:pt y="57150" x="523875"/>
                </a:lnTo>
                <a:lnTo>
                  <a:pt y="57150" x="514350"/>
                </a:lnTo>
                <a:lnTo>
                  <a:pt y="57150" x="514350"/>
                </a:lnTo>
                <a:lnTo>
                  <a:pt y="57150" x="514350"/>
                </a:lnTo>
                <a:lnTo>
                  <a:pt y="57150" x="514350"/>
                </a:lnTo>
                <a:lnTo>
                  <a:pt y="57150" x="504825"/>
                </a:lnTo>
                <a:lnTo>
                  <a:pt y="47625" x="504825"/>
                </a:lnTo>
                <a:lnTo>
                  <a:pt y="47625" x="495300"/>
                </a:lnTo>
                <a:lnTo>
                  <a:pt y="47625" x="485775"/>
                </a:lnTo>
                <a:lnTo>
                  <a:pt y="47625" x="485775"/>
                </a:lnTo>
                <a:lnTo>
                  <a:pt y="47625" x="476250"/>
                </a:lnTo>
                <a:lnTo>
                  <a:pt y="47625" x="476250"/>
                </a:lnTo>
                <a:lnTo>
                  <a:pt y="38100" x="476250"/>
                </a:lnTo>
                <a:lnTo>
                  <a:pt y="38100" x="466725"/>
                </a:lnTo>
                <a:lnTo>
                  <a:pt y="38100" x="457200"/>
                </a:lnTo>
                <a:lnTo>
                  <a:pt y="38100" x="457200"/>
                </a:lnTo>
                <a:lnTo>
                  <a:pt y="38100" x="447675"/>
                </a:lnTo>
                <a:lnTo>
                  <a:pt y="38100" x="447675"/>
                </a:lnTo>
                <a:lnTo>
                  <a:pt y="38100" x="447675"/>
                </a:lnTo>
                <a:lnTo>
                  <a:pt y="38100" x="438150"/>
                </a:lnTo>
                <a:lnTo>
                  <a:pt y="28575" x="428625"/>
                </a:lnTo>
                <a:lnTo>
                  <a:pt y="28575" x="428625"/>
                </a:lnTo>
                <a:lnTo>
                  <a:pt y="28575" x="419100"/>
                </a:lnTo>
                <a:lnTo>
                  <a:pt y="28575" x="409575"/>
                </a:lnTo>
                <a:lnTo>
                  <a:pt y="28575" x="409575"/>
                </a:lnTo>
                <a:lnTo>
                  <a:pt y="28575" x="409575"/>
                </a:lnTo>
                <a:lnTo>
                  <a:pt y="28575" x="409575"/>
                </a:lnTo>
                <a:lnTo>
                  <a:pt y="28575" x="400050"/>
                </a:lnTo>
                <a:lnTo>
                  <a:pt y="28575" x="390525"/>
                </a:lnTo>
                <a:lnTo>
                  <a:pt y="28575" x="390525"/>
                </a:lnTo>
                <a:lnTo>
                  <a:pt y="19050" x="381000"/>
                </a:lnTo>
                <a:lnTo>
                  <a:pt y="19050" x="381000"/>
                </a:lnTo>
                <a:lnTo>
                  <a:pt y="19050" x="371475"/>
                </a:lnTo>
                <a:lnTo>
                  <a:pt y="19050" x="371475"/>
                </a:lnTo>
                <a:lnTo>
                  <a:pt y="19050" x="371475"/>
                </a:lnTo>
                <a:lnTo>
                  <a:pt y="19050" x="361950"/>
                </a:lnTo>
                <a:lnTo>
                  <a:pt y="19050" x="361950"/>
                </a:lnTo>
                <a:lnTo>
                  <a:pt y="19050" x="352425"/>
                </a:lnTo>
                <a:lnTo>
                  <a:pt y="19050" x="352425"/>
                </a:lnTo>
                <a:lnTo>
                  <a:pt y="19050" x="342900"/>
                </a:lnTo>
                <a:lnTo>
                  <a:pt y="19050" x="342900"/>
                </a:lnTo>
                <a:lnTo>
                  <a:pt y="19050" x="342900"/>
                </a:lnTo>
                <a:lnTo>
                  <a:pt y="19050" x="342900"/>
                </a:lnTo>
                <a:lnTo>
                  <a:pt y="19050" x="342900"/>
                </a:lnTo>
                <a:lnTo>
                  <a:pt y="19050" x="333375"/>
                </a:lnTo>
                <a:lnTo>
                  <a:pt y="19050" x="333375"/>
                </a:lnTo>
                <a:lnTo>
                  <a:pt y="19050" x="333375"/>
                </a:lnTo>
                <a:lnTo>
                  <a:pt y="19050" x="323850"/>
                </a:lnTo>
                <a:lnTo>
                  <a:pt y="19050" x="323850"/>
                </a:lnTo>
                <a:lnTo>
                  <a:pt y="19050" x="323850"/>
                </a:lnTo>
                <a:lnTo>
                  <a:pt y="19050" x="314325"/>
                </a:lnTo>
                <a:lnTo>
                  <a:pt y="19050" x="314325"/>
                </a:lnTo>
                <a:lnTo>
                  <a:pt y="19050" x="304800"/>
                </a:lnTo>
                <a:lnTo>
                  <a:pt y="19050" x="304800"/>
                </a:lnTo>
                <a:lnTo>
                  <a:pt y="19050" x="304800"/>
                </a:lnTo>
                <a:lnTo>
                  <a:pt y="19050" x="304800"/>
                </a:lnTo>
                <a:lnTo>
                  <a:pt y="19050" x="295275"/>
                </a:lnTo>
                <a:lnTo>
                  <a:pt y="19050" x="295275"/>
                </a:lnTo>
                <a:lnTo>
                  <a:pt y="19050" x="285750"/>
                </a:lnTo>
                <a:lnTo>
                  <a:pt y="9525" x="285750"/>
                </a:lnTo>
                <a:lnTo>
                  <a:pt y="9525" x="276225"/>
                </a:lnTo>
                <a:lnTo>
                  <a:pt y="9525" x="276225"/>
                </a:lnTo>
                <a:lnTo>
                  <a:pt y="9525" x="276225"/>
                </a:lnTo>
                <a:lnTo>
                  <a:pt y="9525" x="276225"/>
                </a:lnTo>
                <a:lnTo>
                  <a:pt y="9525" x="276225"/>
                </a:lnTo>
                <a:lnTo>
                  <a:pt y="9525" x="266700"/>
                </a:lnTo>
                <a:lnTo>
                  <a:pt y="9525" x="266700"/>
                </a:lnTo>
                <a:lnTo>
                  <a:pt y="9525" x="266700"/>
                </a:lnTo>
                <a:lnTo>
                  <a:pt y="9525" x="257175"/>
                </a:lnTo>
                <a:lnTo>
                  <a:pt y="9525" x="257175"/>
                </a:lnTo>
                <a:lnTo>
                  <a:pt y="9525" x="247650"/>
                </a:lnTo>
                <a:lnTo>
                  <a:pt y="9525" x="247650"/>
                </a:lnTo>
                <a:lnTo>
                  <a:pt y="9525" x="247650"/>
                </a:lnTo>
                <a:lnTo>
                  <a:pt y="9525" x="238125"/>
                </a:lnTo>
                <a:lnTo>
                  <a:pt y="9525" x="238125"/>
                </a:lnTo>
                <a:lnTo>
                  <a:pt y="9525" x="238125"/>
                </a:lnTo>
                <a:lnTo>
                  <a:pt y="9525" x="238125"/>
                </a:lnTo>
                <a:lnTo>
                  <a:pt y="0" x="238125"/>
                </a:lnTo>
                <a:lnTo>
                  <a:pt y="0" x="228600"/>
                </a:lnTo>
                <a:lnTo>
                  <a:pt y="0" x="228600"/>
                </a:lnTo>
                <a:lnTo>
                  <a:pt y="0" x="228600"/>
                </a:lnTo>
                <a:lnTo>
                  <a:pt y="0" x="219075"/>
                </a:lnTo>
                <a:lnTo>
                  <a:pt y="0" x="219075"/>
                </a:lnTo>
                <a:lnTo>
                  <a:pt y="0" x="219075"/>
                </a:lnTo>
                <a:lnTo>
                  <a:pt y="0" x="209550"/>
                </a:lnTo>
                <a:lnTo>
                  <a:pt y="0" x="209550"/>
                </a:lnTo>
                <a:lnTo>
                  <a:pt y="0" x="209550"/>
                </a:lnTo>
                <a:lnTo>
                  <a:pt y="0" x="209550"/>
                </a:lnTo>
                <a:lnTo>
                  <a:pt y="0" x="200025"/>
                </a:lnTo>
                <a:lnTo>
                  <a:pt y="0" x="200025"/>
                </a:lnTo>
                <a:lnTo>
                  <a:pt y="0" x="190500"/>
                </a:lnTo>
                <a:lnTo>
                  <a:pt y="0" x="190500"/>
                </a:lnTo>
                <a:lnTo>
                  <a:pt y="0" x="180975"/>
                </a:lnTo>
                <a:lnTo>
                  <a:pt y="0" x="180975"/>
                </a:lnTo>
                <a:lnTo>
                  <a:pt y="0" x="171450"/>
                </a:lnTo>
                <a:lnTo>
                  <a:pt y="0" x="171450"/>
                </a:lnTo>
                <a:lnTo>
                  <a:pt y="0" x="171450"/>
                </a:lnTo>
                <a:lnTo>
                  <a:pt y="0" x="171450"/>
                </a:lnTo>
                <a:lnTo>
                  <a:pt y="0" x="171450"/>
                </a:lnTo>
                <a:lnTo>
                  <a:pt y="0" x="171450"/>
                </a:lnTo>
                <a:lnTo>
                  <a:pt y="0" x="161925"/>
                </a:lnTo>
                <a:lnTo>
                  <a:pt y="0" x="161925"/>
                </a:lnTo>
                <a:lnTo>
                  <a:pt y="0" x="161925"/>
                </a:lnTo>
                <a:lnTo>
                  <a:pt y="0" x="152400"/>
                </a:lnTo>
                <a:lnTo>
                  <a:pt y="0" x="152400"/>
                </a:lnTo>
                <a:lnTo>
                  <a:pt y="0" x="152400"/>
                </a:lnTo>
                <a:lnTo>
                  <a:pt y="0" x="142875"/>
                </a:lnTo>
                <a:lnTo>
                  <a:pt y="0" x="142875"/>
                </a:lnTo>
                <a:lnTo>
                  <a:pt y="0" x="142875"/>
                </a:lnTo>
                <a:lnTo>
                  <a:pt y="0" x="142875"/>
                </a:lnTo>
                <a:lnTo>
                  <a:pt y="0" x="142875"/>
                </a:lnTo>
                <a:lnTo>
                  <a:pt y="0" x="142875"/>
                </a:lnTo>
                <a:lnTo>
                  <a:pt y="0" x="142875"/>
                </a:lnTo>
                <a:lnTo>
                  <a:pt y="0" x="133350"/>
                </a:lnTo>
                <a:lnTo>
                  <a:pt y="0" x="133350"/>
                </a:lnTo>
                <a:lnTo>
                  <a:pt y="0" x="133350"/>
                </a:lnTo>
                <a:lnTo>
                  <a:pt y="0" x="133350"/>
                </a:lnTo>
                <a:lnTo>
                  <a:pt y="0" x="133350"/>
                </a:lnTo>
                <a:lnTo>
                  <a:pt y="0" x="123825"/>
                </a:lnTo>
                <a:lnTo>
                  <a:pt y="0" x="123825"/>
                </a:lnTo>
                <a:lnTo>
                  <a:pt y="0" x="123825"/>
                </a:lnTo>
                <a:lnTo>
                  <a:pt y="0" x="123825"/>
                </a:lnTo>
                <a:lnTo>
                  <a:pt y="0" x="123825"/>
                </a:lnTo>
                <a:lnTo>
                  <a:pt y="0" x="114300"/>
                </a:lnTo>
                <a:lnTo>
                  <a:pt y="0" x="114300"/>
                </a:lnTo>
                <a:lnTo>
                  <a:pt y="0" x="114300"/>
                </a:lnTo>
                <a:lnTo>
                  <a:pt y="0" x="104775"/>
                </a:lnTo>
                <a:lnTo>
                  <a:pt y="0" x="104775"/>
                </a:lnTo>
                <a:lnTo>
                  <a:pt y="0" x="104775"/>
                </a:lnTo>
                <a:lnTo>
                  <a:pt y="0" x="104775"/>
                </a:lnTo>
                <a:lnTo>
                  <a:pt y="0" x="104775"/>
                </a:lnTo>
                <a:lnTo>
                  <a:pt y="0" x="104775"/>
                </a:lnTo>
                <a:lnTo>
                  <a:pt y="0" x="104775"/>
                </a:lnTo>
                <a:lnTo>
                  <a:pt y="0" x="95250"/>
                </a:lnTo>
                <a:lnTo>
                  <a:pt y="0" x="95250"/>
                </a:lnTo>
                <a:lnTo>
                  <a:pt y="0" x="95250"/>
                </a:lnTo>
                <a:lnTo>
                  <a:pt y="0" x="95250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85725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76200"/>
                </a:lnTo>
                <a:lnTo>
                  <a:pt y="0" x="66675"/>
                </a:lnTo>
                <a:lnTo>
                  <a:pt y="0" x="66675"/>
                </a:lnTo>
                <a:lnTo>
                  <a:pt y="0" x="66675"/>
                </a:lnTo>
                <a:lnTo>
                  <a:pt y="0" x="66675"/>
                </a:lnTo>
                <a:lnTo>
                  <a:pt y="0" x="66675"/>
                </a:lnTo>
                <a:lnTo>
                  <a:pt y="0" x="66675"/>
                </a:lnTo>
                <a:lnTo>
                  <a:pt y="0" x="66675"/>
                </a:lnTo>
                <a:lnTo>
                  <a:pt y="0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28575" x="47625"/>
                </a:lnTo>
                <a:lnTo>
                  <a:pt y="28575" x="47625"/>
                </a:lnTo>
                <a:lnTo>
                  <a:pt y="38100" x="47625"/>
                </a:lnTo>
                <a:lnTo>
                  <a:pt y="38100" x="47625"/>
                </a:lnTo>
                <a:lnTo>
                  <a:pt y="47625" x="47625"/>
                </a:lnTo>
                <a:lnTo>
                  <a:pt y="47625" x="47625"/>
                </a:lnTo>
                <a:lnTo>
                  <a:pt y="57150" x="38100"/>
                </a:lnTo>
                <a:lnTo>
                  <a:pt y="57150" x="38100"/>
                </a:lnTo>
                <a:lnTo>
                  <a:pt y="66675" x="38100"/>
                </a:lnTo>
                <a:lnTo>
                  <a:pt y="66675" x="38100"/>
                </a:lnTo>
                <a:lnTo>
                  <a:pt y="76200" x="38100"/>
                </a:lnTo>
                <a:lnTo>
                  <a:pt y="85725" x="38100"/>
                </a:lnTo>
                <a:lnTo>
                  <a:pt y="85725" x="38100"/>
                </a:lnTo>
                <a:lnTo>
                  <a:pt y="95250" x="28575"/>
                </a:lnTo>
                <a:lnTo>
                  <a:pt y="104775" x="28575"/>
                </a:lnTo>
                <a:lnTo>
                  <a:pt y="114300" x="28575"/>
                </a:lnTo>
                <a:lnTo>
                  <a:pt y="114300" x="28575"/>
                </a:lnTo>
              </a:path>
            </a:pathLst>
          </a:custGeom>
          <a:noFill/>
          <a:ln cap="rnd" w="14858">
            <a:solidFill>
              <a:srgbClr val="1f3c94">
                <a:alpha val="100000"/>
              </a:srgbClr>
            </a:solidFill>
          </a:ln>
        </p:spPr>
      </p:sp>
      <p:sp>
        <p:nvSpPr>
          <p:cNvPr name="Freeform13" id="13"/>
          <p:cNvSpPr/>
          <p:nvPr/>
        </p:nvSpPr>
        <p:spPr>
          <a:xfrm>
            <a:off y="2952750" x="3390900"/>
            <a:ext cy="485775" cx="38100"/>
          </a:xfrm>
          <a:custGeom>
            <a:avLst/>
            <a:gdLst/>
            <a:ahLst/>
            <a:rect r="r" b="b" t="t" l="l"/>
            <a:pathLst>
              <a:path w="38100" h="485775" fill="none">
                <a:moveTo>
                  <a:pt y="9525" x="38100"/>
                </a:moveTo>
                <a:lnTo>
                  <a:pt y="9525" x="38100"/>
                </a:lnTo>
                <a:lnTo>
                  <a:pt y="9525" x="38100"/>
                </a:lnTo>
                <a:lnTo>
                  <a:pt y="9525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38100"/>
                </a:lnTo>
                <a:lnTo>
                  <a:pt y="19050" x="38100"/>
                </a:lnTo>
                <a:lnTo>
                  <a:pt y="19050" x="38100"/>
                </a:lnTo>
                <a:lnTo>
                  <a:pt y="19050" x="38100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38100"/>
                </a:lnTo>
                <a:lnTo>
                  <a:pt y="28575" x="38100"/>
                </a:lnTo>
                <a:lnTo>
                  <a:pt y="38100" x="38100"/>
                </a:lnTo>
                <a:lnTo>
                  <a:pt y="47625" x="38100"/>
                </a:lnTo>
                <a:lnTo>
                  <a:pt y="47625" x="38100"/>
                </a:lnTo>
                <a:lnTo>
                  <a:pt y="57150" x="38100"/>
                </a:lnTo>
                <a:lnTo>
                  <a:pt y="57150" x="38100"/>
                </a:lnTo>
                <a:lnTo>
                  <a:pt y="66675" x="38100"/>
                </a:lnTo>
                <a:lnTo>
                  <a:pt y="66675" x="38100"/>
                </a:lnTo>
                <a:lnTo>
                  <a:pt y="66675" x="28575"/>
                </a:lnTo>
                <a:lnTo>
                  <a:pt y="76200" x="28575"/>
                </a:lnTo>
                <a:lnTo>
                  <a:pt y="76200" x="28575"/>
                </a:lnTo>
                <a:lnTo>
                  <a:pt y="85725" x="28575"/>
                </a:lnTo>
                <a:lnTo>
                  <a:pt y="95250" x="28575"/>
                </a:lnTo>
                <a:lnTo>
                  <a:pt y="95250" x="28575"/>
                </a:lnTo>
                <a:lnTo>
                  <a:pt y="104775" x="28575"/>
                </a:lnTo>
                <a:lnTo>
                  <a:pt y="104775" x="28575"/>
                </a:lnTo>
                <a:lnTo>
                  <a:pt y="114300" x="28575"/>
                </a:lnTo>
                <a:lnTo>
                  <a:pt y="114300" x="28575"/>
                </a:lnTo>
                <a:lnTo>
                  <a:pt y="123825" x="28575"/>
                </a:lnTo>
                <a:lnTo>
                  <a:pt y="133350" x="28575"/>
                </a:lnTo>
                <a:lnTo>
                  <a:pt y="133350" x="28575"/>
                </a:lnTo>
                <a:lnTo>
                  <a:pt y="133350" x="28575"/>
                </a:lnTo>
                <a:lnTo>
                  <a:pt y="142875" x="28575"/>
                </a:lnTo>
                <a:lnTo>
                  <a:pt y="142875" x="28575"/>
                </a:lnTo>
                <a:lnTo>
                  <a:pt y="152400" x="28575"/>
                </a:lnTo>
                <a:lnTo>
                  <a:pt y="161925" x="28575"/>
                </a:lnTo>
                <a:lnTo>
                  <a:pt y="161925" x="28575"/>
                </a:lnTo>
                <a:lnTo>
                  <a:pt y="171450" x="28575"/>
                </a:lnTo>
                <a:lnTo>
                  <a:pt y="171450" x="28575"/>
                </a:lnTo>
                <a:lnTo>
                  <a:pt y="171450" x="28575"/>
                </a:lnTo>
                <a:lnTo>
                  <a:pt y="171450" x="28575"/>
                </a:lnTo>
                <a:lnTo>
                  <a:pt y="180975" x="19050"/>
                </a:lnTo>
                <a:lnTo>
                  <a:pt y="190500" x="19050"/>
                </a:lnTo>
                <a:lnTo>
                  <a:pt y="190500" x="19050"/>
                </a:lnTo>
                <a:lnTo>
                  <a:pt y="200025" x="19050"/>
                </a:lnTo>
                <a:lnTo>
                  <a:pt y="200025" x="19050"/>
                </a:lnTo>
                <a:lnTo>
                  <a:pt y="200025" x="19050"/>
                </a:lnTo>
                <a:lnTo>
                  <a:pt y="209550" x="19050"/>
                </a:lnTo>
                <a:lnTo>
                  <a:pt y="219075" x="19050"/>
                </a:lnTo>
                <a:lnTo>
                  <a:pt y="219075" x="19050"/>
                </a:lnTo>
                <a:lnTo>
                  <a:pt y="228600" x="19050"/>
                </a:lnTo>
                <a:lnTo>
                  <a:pt y="238125" x="19050"/>
                </a:lnTo>
                <a:lnTo>
                  <a:pt y="238125" x="19050"/>
                </a:lnTo>
                <a:lnTo>
                  <a:pt y="238125" x="19050"/>
                </a:lnTo>
                <a:lnTo>
                  <a:pt y="247650" x="19050"/>
                </a:lnTo>
                <a:lnTo>
                  <a:pt y="257175" x="19050"/>
                </a:lnTo>
                <a:lnTo>
                  <a:pt y="257175" x="19050"/>
                </a:lnTo>
                <a:lnTo>
                  <a:pt y="266700" x="19050"/>
                </a:lnTo>
                <a:lnTo>
                  <a:pt y="266700" x="19050"/>
                </a:lnTo>
                <a:lnTo>
                  <a:pt y="266700" x="19050"/>
                </a:lnTo>
                <a:lnTo>
                  <a:pt y="266700" x="19050"/>
                </a:lnTo>
                <a:lnTo>
                  <a:pt y="276225" x="19050"/>
                </a:lnTo>
                <a:lnTo>
                  <a:pt y="276225" x="19050"/>
                </a:lnTo>
                <a:lnTo>
                  <a:pt y="285750" x="19050"/>
                </a:lnTo>
                <a:lnTo>
                  <a:pt y="285750" x="19050"/>
                </a:lnTo>
                <a:lnTo>
                  <a:pt y="295275" x="19050"/>
                </a:lnTo>
                <a:lnTo>
                  <a:pt y="304800" x="19050"/>
                </a:lnTo>
                <a:lnTo>
                  <a:pt y="304800" x="19050"/>
                </a:lnTo>
                <a:lnTo>
                  <a:pt y="304800" x="19050"/>
                </a:lnTo>
                <a:lnTo>
                  <a:pt y="304800" x="19050"/>
                </a:lnTo>
                <a:lnTo>
                  <a:pt y="314325" x="19050"/>
                </a:lnTo>
                <a:lnTo>
                  <a:pt y="323850" x="19050"/>
                </a:lnTo>
                <a:lnTo>
                  <a:pt y="323850" x="19050"/>
                </a:lnTo>
                <a:lnTo>
                  <a:pt y="333375" x="19050"/>
                </a:lnTo>
                <a:lnTo>
                  <a:pt y="333375" x="19050"/>
                </a:lnTo>
                <a:lnTo>
                  <a:pt y="333375" x="19050"/>
                </a:lnTo>
                <a:lnTo>
                  <a:pt y="342900" x="19050"/>
                </a:lnTo>
                <a:lnTo>
                  <a:pt y="342900" x="9525"/>
                </a:lnTo>
                <a:lnTo>
                  <a:pt y="352425" x="9525"/>
                </a:lnTo>
                <a:lnTo>
                  <a:pt y="361950" x="9525"/>
                </a:lnTo>
                <a:lnTo>
                  <a:pt y="361950" x="9525"/>
                </a:lnTo>
                <a:lnTo>
                  <a:pt y="371475" x="9525"/>
                </a:lnTo>
                <a:lnTo>
                  <a:pt y="371475" x="9525"/>
                </a:lnTo>
                <a:lnTo>
                  <a:pt y="371475" x="9525"/>
                </a:lnTo>
                <a:lnTo>
                  <a:pt y="371475" x="9525"/>
                </a:lnTo>
                <a:lnTo>
                  <a:pt y="381000" x="9525"/>
                </a:lnTo>
                <a:lnTo>
                  <a:pt y="381000" x="9525"/>
                </a:lnTo>
                <a:lnTo>
                  <a:pt y="390525" x="9525"/>
                </a:lnTo>
                <a:lnTo>
                  <a:pt y="390525" x="9525"/>
                </a:lnTo>
                <a:lnTo>
                  <a:pt y="400050" x="9525"/>
                </a:lnTo>
                <a:lnTo>
                  <a:pt y="400050" x="9525"/>
                </a:lnTo>
                <a:lnTo>
                  <a:pt y="400050" x="9525"/>
                </a:lnTo>
                <a:lnTo>
                  <a:pt y="400050" x="0"/>
                </a:lnTo>
                <a:lnTo>
                  <a:pt y="409575" x="0"/>
                </a:lnTo>
                <a:lnTo>
                  <a:pt y="409575" x="0"/>
                </a:lnTo>
                <a:lnTo>
                  <a:pt y="409575" x="0"/>
                </a:lnTo>
                <a:lnTo>
                  <a:pt y="419100" x="0"/>
                </a:lnTo>
                <a:lnTo>
                  <a:pt y="419100" x="0"/>
                </a:lnTo>
                <a:lnTo>
                  <a:pt y="428625" x="0"/>
                </a:lnTo>
                <a:lnTo>
                  <a:pt y="428625" x="0"/>
                </a:lnTo>
                <a:lnTo>
                  <a:pt y="438150" x="0"/>
                </a:lnTo>
                <a:lnTo>
                  <a:pt y="438150" x="0"/>
                </a:lnTo>
                <a:lnTo>
                  <a:pt y="438150" x="0"/>
                </a:lnTo>
                <a:lnTo>
                  <a:pt y="447675" x="0"/>
                </a:lnTo>
                <a:lnTo>
                  <a:pt y="447675" x="0"/>
                </a:lnTo>
                <a:lnTo>
                  <a:pt y="457200" x="0"/>
                </a:lnTo>
                <a:lnTo>
                  <a:pt y="457200" x="0"/>
                </a:lnTo>
                <a:lnTo>
                  <a:pt y="466725" x="0"/>
                </a:lnTo>
                <a:lnTo>
                  <a:pt y="466725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85775" x="0"/>
                </a:lnTo>
                <a:lnTo>
                  <a:pt y="476250" x="0"/>
                </a:lnTo>
                <a:lnTo>
                  <a:pt y="476250" x="0"/>
                </a:lnTo>
                <a:lnTo>
                  <a:pt y="476250" x="0"/>
                </a:lnTo>
              </a:path>
            </a:pathLst>
          </a:custGeom>
          <a:noFill/>
          <a:ln cap="rnd" w="14858">
            <a:solidFill>
              <a:srgbClr val="1f3c94">
                <a:alpha val="100000"/>
              </a:srgbClr>
            </a:solidFill>
          </a:ln>
        </p:spPr>
      </p:sp>
      <p:sp>
        <p:nvSpPr>
          <p:cNvPr name="Freeform14" id="14"/>
          <p:cNvSpPr/>
          <p:nvPr/>
        </p:nvSpPr>
        <p:spPr>
          <a:xfrm>
            <a:off y="2943225" x="3438525"/>
            <a:ext cy="552450" cx="381000"/>
          </a:xfrm>
          <a:custGeom>
            <a:avLst/>
            <a:gdLst/>
            <a:ahLst/>
            <a:rect r="r" b="b" t="t" l="l"/>
            <a:pathLst>
              <a:path w="381000" h="552450" fill="none">
                <a:moveTo>
                  <a:pt y="9525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38100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57150"/>
                </a:lnTo>
                <a:lnTo>
                  <a:pt y="9525" x="57150"/>
                </a:lnTo>
                <a:lnTo>
                  <a:pt y="9525" x="66675"/>
                </a:lnTo>
                <a:lnTo>
                  <a:pt y="9525" x="76200"/>
                </a:lnTo>
                <a:lnTo>
                  <a:pt y="9525" x="85725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95250"/>
                </a:lnTo>
                <a:lnTo>
                  <a:pt y="9525" x="104775"/>
                </a:lnTo>
                <a:lnTo>
                  <a:pt y="9525" x="114300"/>
                </a:lnTo>
                <a:lnTo>
                  <a:pt y="9525" x="123825"/>
                </a:lnTo>
                <a:lnTo>
                  <a:pt y="9525" x="123825"/>
                </a:lnTo>
                <a:lnTo>
                  <a:pt y="9525" x="133350"/>
                </a:lnTo>
                <a:lnTo>
                  <a:pt y="9525" x="133350"/>
                </a:lnTo>
                <a:lnTo>
                  <a:pt y="19050" x="142875"/>
                </a:lnTo>
                <a:lnTo>
                  <a:pt y="19050" x="152400"/>
                </a:lnTo>
                <a:lnTo>
                  <a:pt y="19050" x="161925"/>
                </a:lnTo>
                <a:lnTo>
                  <a:pt y="19050" x="161925"/>
                </a:lnTo>
                <a:lnTo>
                  <a:pt y="19050" x="171450"/>
                </a:lnTo>
                <a:lnTo>
                  <a:pt y="19050" x="180975"/>
                </a:lnTo>
                <a:lnTo>
                  <a:pt y="19050" x="190500"/>
                </a:lnTo>
                <a:lnTo>
                  <a:pt y="19050" x="190500"/>
                </a:lnTo>
                <a:lnTo>
                  <a:pt y="19050" x="190500"/>
                </a:lnTo>
                <a:lnTo>
                  <a:pt y="19050" x="200025"/>
                </a:lnTo>
                <a:lnTo>
                  <a:pt y="19050" x="209550"/>
                </a:lnTo>
                <a:lnTo>
                  <a:pt y="19050" x="209550"/>
                </a:lnTo>
                <a:lnTo>
                  <a:pt y="19050" x="219075"/>
                </a:lnTo>
                <a:lnTo>
                  <a:pt y="19050" x="228600"/>
                </a:lnTo>
                <a:lnTo>
                  <a:pt y="19050" x="228600"/>
                </a:lnTo>
                <a:lnTo>
                  <a:pt y="19050" x="228600"/>
                </a:lnTo>
                <a:lnTo>
                  <a:pt y="19050" x="228600"/>
                </a:lnTo>
                <a:lnTo>
                  <a:pt y="19050" x="238125"/>
                </a:lnTo>
                <a:lnTo>
                  <a:pt y="19050" x="238125"/>
                </a:lnTo>
                <a:lnTo>
                  <a:pt y="19050" x="238125"/>
                </a:lnTo>
                <a:lnTo>
                  <a:pt y="19050" x="247650"/>
                </a:lnTo>
                <a:lnTo>
                  <a:pt y="19050" x="247650"/>
                </a:lnTo>
                <a:lnTo>
                  <a:pt y="19050" x="257175"/>
                </a:lnTo>
                <a:lnTo>
                  <a:pt y="19050" x="257175"/>
                </a:lnTo>
                <a:lnTo>
                  <a:pt y="19050" x="257175"/>
                </a:lnTo>
                <a:lnTo>
                  <a:pt y="19050" x="257175"/>
                </a:lnTo>
                <a:lnTo>
                  <a:pt y="28575" x="257175"/>
                </a:lnTo>
                <a:lnTo>
                  <a:pt y="28575" x="257175"/>
                </a:lnTo>
                <a:lnTo>
                  <a:pt y="28575" x="266700"/>
                </a:lnTo>
                <a:lnTo>
                  <a:pt y="28575" x="266700"/>
                </a:lnTo>
                <a:lnTo>
                  <a:pt y="28575" x="266700"/>
                </a:lnTo>
                <a:lnTo>
                  <a:pt y="28575" x="276225"/>
                </a:lnTo>
                <a:lnTo>
                  <a:pt y="28575" x="276225"/>
                </a:lnTo>
                <a:lnTo>
                  <a:pt y="28575" x="276225"/>
                </a:lnTo>
                <a:lnTo>
                  <a:pt y="28575" x="285750"/>
                </a:lnTo>
                <a:lnTo>
                  <a:pt y="28575" x="285750"/>
                </a:lnTo>
                <a:lnTo>
                  <a:pt y="28575" x="285750"/>
                </a:lnTo>
                <a:lnTo>
                  <a:pt y="28575" x="295275"/>
                </a:lnTo>
                <a:lnTo>
                  <a:pt y="28575" x="295275"/>
                </a:lnTo>
                <a:lnTo>
                  <a:pt y="28575" x="295275"/>
                </a:lnTo>
                <a:lnTo>
                  <a:pt y="28575" x="295275"/>
                </a:lnTo>
                <a:lnTo>
                  <a:pt y="28575" x="295275"/>
                </a:lnTo>
                <a:lnTo>
                  <a:pt y="28575" x="304800"/>
                </a:lnTo>
                <a:lnTo>
                  <a:pt y="28575" x="304800"/>
                </a:lnTo>
                <a:lnTo>
                  <a:pt y="28575" x="304800"/>
                </a:lnTo>
                <a:lnTo>
                  <a:pt y="28575" x="314325"/>
                </a:lnTo>
                <a:lnTo>
                  <a:pt y="28575" x="314325"/>
                </a:lnTo>
                <a:lnTo>
                  <a:pt y="38100" x="323850"/>
                </a:lnTo>
                <a:lnTo>
                  <a:pt y="38100" x="323850"/>
                </a:lnTo>
                <a:lnTo>
                  <a:pt y="38100" x="333375"/>
                </a:lnTo>
                <a:lnTo>
                  <a:pt y="38100" x="333375"/>
                </a:lnTo>
                <a:lnTo>
                  <a:pt y="38100" x="333375"/>
                </a:lnTo>
                <a:lnTo>
                  <a:pt y="38100" x="333375"/>
                </a:lnTo>
                <a:lnTo>
                  <a:pt y="38100" x="333375"/>
                </a:lnTo>
                <a:lnTo>
                  <a:pt y="38100" x="342900"/>
                </a:lnTo>
                <a:lnTo>
                  <a:pt y="38100" x="342900"/>
                </a:lnTo>
                <a:lnTo>
                  <a:pt y="38100" x="352425"/>
                </a:lnTo>
                <a:lnTo>
                  <a:pt y="38100" x="352425"/>
                </a:lnTo>
                <a:lnTo>
                  <a:pt y="38100" x="352425"/>
                </a:lnTo>
                <a:lnTo>
                  <a:pt y="47625" x="361950"/>
                </a:lnTo>
                <a:lnTo>
                  <a:pt y="47625" x="361950"/>
                </a:lnTo>
                <a:lnTo>
                  <a:pt y="47625" x="361950"/>
                </a:lnTo>
                <a:lnTo>
                  <a:pt y="47625" x="361950"/>
                </a:lnTo>
                <a:lnTo>
                  <a:pt y="47625" x="361950"/>
                </a:lnTo>
                <a:lnTo>
                  <a:pt y="47625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66675" x="361950"/>
                </a:lnTo>
                <a:lnTo>
                  <a:pt y="66675" x="361950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71475"/>
                </a:lnTo>
                <a:lnTo>
                  <a:pt y="66675" x="381000"/>
                </a:lnTo>
                <a:lnTo>
                  <a:pt y="66675" x="381000"/>
                </a:lnTo>
                <a:lnTo>
                  <a:pt y="66675" x="381000"/>
                </a:lnTo>
                <a:lnTo>
                  <a:pt y="66675" x="381000"/>
                </a:lnTo>
                <a:lnTo>
                  <a:pt y="66675" x="381000"/>
                </a:lnTo>
                <a:lnTo>
                  <a:pt y="66675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81000"/>
                </a:lnTo>
                <a:lnTo>
                  <a:pt y="76200" x="371475"/>
                </a:lnTo>
                <a:lnTo>
                  <a:pt y="85725" x="371475"/>
                </a:lnTo>
                <a:lnTo>
                  <a:pt y="85725" x="371475"/>
                </a:lnTo>
                <a:lnTo>
                  <a:pt y="85725" x="371475"/>
                </a:lnTo>
                <a:lnTo>
                  <a:pt y="85725" x="371475"/>
                </a:lnTo>
                <a:lnTo>
                  <a:pt y="95250" x="371475"/>
                </a:lnTo>
                <a:lnTo>
                  <a:pt y="95250" x="371475"/>
                </a:lnTo>
                <a:lnTo>
                  <a:pt y="95250" x="361950"/>
                </a:lnTo>
                <a:lnTo>
                  <a:pt y="104775" x="361950"/>
                </a:lnTo>
                <a:lnTo>
                  <a:pt y="104775" x="361950"/>
                </a:lnTo>
                <a:lnTo>
                  <a:pt y="104775" x="361950"/>
                </a:lnTo>
                <a:lnTo>
                  <a:pt y="114300" x="361950"/>
                </a:lnTo>
                <a:lnTo>
                  <a:pt y="114300" x="361950"/>
                </a:lnTo>
                <a:lnTo>
                  <a:pt y="114300" x="361950"/>
                </a:lnTo>
                <a:lnTo>
                  <a:pt y="114300" x="361950"/>
                </a:lnTo>
                <a:lnTo>
                  <a:pt y="123825" x="361950"/>
                </a:lnTo>
                <a:lnTo>
                  <a:pt y="123825" x="361950"/>
                </a:lnTo>
                <a:lnTo>
                  <a:pt y="123825" x="361950"/>
                </a:lnTo>
                <a:lnTo>
                  <a:pt y="133350" x="361950"/>
                </a:lnTo>
                <a:lnTo>
                  <a:pt y="133350" x="361950"/>
                </a:lnTo>
                <a:lnTo>
                  <a:pt y="142875" x="361950"/>
                </a:lnTo>
                <a:lnTo>
                  <a:pt y="142875" x="361950"/>
                </a:lnTo>
                <a:lnTo>
                  <a:pt y="142875" x="361950"/>
                </a:lnTo>
                <a:lnTo>
                  <a:pt y="142875" x="361950"/>
                </a:lnTo>
                <a:lnTo>
                  <a:pt y="152400" x="361950"/>
                </a:lnTo>
                <a:lnTo>
                  <a:pt y="152400" x="361950"/>
                </a:lnTo>
                <a:lnTo>
                  <a:pt y="152400" x="361950"/>
                </a:lnTo>
                <a:lnTo>
                  <a:pt y="161925" x="361950"/>
                </a:lnTo>
                <a:lnTo>
                  <a:pt y="161925" x="361950"/>
                </a:lnTo>
                <a:lnTo>
                  <a:pt y="171450" x="361950"/>
                </a:lnTo>
                <a:lnTo>
                  <a:pt y="171450" x="361950"/>
                </a:lnTo>
                <a:lnTo>
                  <a:pt y="171450" x="361950"/>
                </a:lnTo>
                <a:lnTo>
                  <a:pt y="180975" x="361950"/>
                </a:lnTo>
                <a:lnTo>
                  <a:pt y="180975" x="361950"/>
                </a:lnTo>
                <a:lnTo>
                  <a:pt y="180975" x="361950"/>
                </a:lnTo>
                <a:lnTo>
                  <a:pt y="180975" x="361950"/>
                </a:lnTo>
                <a:lnTo>
                  <a:pt y="190500" x="361950"/>
                </a:lnTo>
                <a:lnTo>
                  <a:pt y="190500" x="361950"/>
                </a:lnTo>
                <a:lnTo>
                  <a:pt y="200025" x="361950"/>
                </a:lnTo>
                <a:lnTo>
                  <a:pt y="200025" x="361950"/>
                </a:lnTo>
                <a:lnTo>
                  <a:pt y="209550" x="361950"/>
                </a:lnTo>
                <a:lnTo>
                  <a:pt y="209550" x="352425"/>
                </a:lnTo>
                <a:lnTo>
                  <a:pt y="209550" x="352425"/>
                </a:lnTo>
                <a:lnTo>
                  <a:pt y="219075" x="352425"/>
                </a:lnTo>
                <a:lnTo>
                  <a:pt y="228600" x="352425"/>
                </a:lnTo>
                <a:lnTo>
                  <a:pt y="228600" x="352425"/>
                </a:lnTo>
                <a:lnTo>
                  <a:pt y="238125" x="352425"/>
                </a:lnTo>
                <a:lnTo>
                  <a:pt y="247650" x="352425"/>
                </a:lnTo>
                <a:lnTo>
                  <a:pt y="247650" x="352425"/>
                </a:lnTo>
                <a:lnTo>
                  <a:pt y="247650" x="352425"/>
                </a:lnTo>
                <a:lnTo>
                  <a:pt y="257175" x="352425"/>
                </a:lnTo>
                <a:lnTo>
                  <a:pt y="257175" x="352425"/>
                </a:lnTo>
                <a:lnTo>
                  <a:pt y="266700" x="352425"/>
                </a:lnTo>
                <a:lnTo>
                  <a:pt y="266700" x="352425"/>
                </a:lnTo>
                <a:lnTo>
                  <a:pt y="276225" x="352425"/>
                </a:lnTo>
                <a:lnTo>
                  <a:pt y="276225" x="352425"/>
                </a:lnTo>
                <a:lnTo>
                  <a:pt y="276225" x="352425"/>
                </a:lnTo>
                <a:lnTo>
                  <a:pt y="285750" x="352425"/>
                </a:lnTo>
                <a:lnTo>
                  <a:pt y="295275" x="352425"/>
                </a:lnTo>
                <a:lnTo>
                  <a:pt y="295275" x="352425"/>
                </a:lnTo>
                <a:lnTo>
                  <a:pt y="304800" x="352425"/>
                </a:lnTo>
                <a:lnTo>
                  <a:pt y="314325" x="352425"/>
                </a:lnTo>
                <a:lnTo>
                  <a:pt y="314325" x="352425"/>
                </a:lnTo>
                <a:lnTo>
                  <a:pt y="314325" x="352425"/>
                </a:lnTo>
                <a:lnTo>
                  <a:pt y="323850" x="352425"/>
                </a:lnTo>
                <a:lnTo>
                  <a:pt y="333375" x="342900"/>
                </a:lnTo>
                <a:lnTo>
                  <a:pt y="333375" x="342900"/>
                </a:lnTo>
                <a:lnTo>
                  <a:pt y="342900" x="342900"/>
                </a:lnTo>
                <a:lnTo>
                  <a:pt y="342900" x="342900"/>
                </a:lnTo>
                <a:lnTo>
                  <a:pt y="352425" x="342900"/>
                </a:lnTo>
                <a:lnTo>
                  <a:pt y="361950" x="342900"/>
                </a:lnTo>
                <a:lnTo>
                  <a:pt y="361950" x="342900"/>
                </a:lnTo>
                <a:lnTo>
                  <a:pt y="371475" x="342900"/>
                </a:lnTo>
                <a:lnTo>
                  <a:pt y="381000" x="342900"/>
                </a:lnTo>
                <a:lnTo>
                  <a:pt y="381000" x="342900"/>
                </a:lnTo>
                <a:lnTo>
                  <a:pt y="381000" x="342900"/>
                </a:lnTo>
                <a:lnTo>
                  <a:pt y="381000" x="342900"/>
                </a:lnTo>
                <a:lnTo>
                  <a:pt y="390525" x="342900"/>
                </a:lnTo>
                <a:lnTo>
                  <a:pt y="400050" x="342900"/>
                </a:lnTo>
                <a:lnTo>
                  <a:pt y="400050" x="342900"/>
                </a:lnTo>
                <a:lnTo>
                  <a:pt y="409575" x="342900"/>
                </a:lnTo>
                <a:lnTo>
                  <a:pt y="409575" x="342900"/>
                </a:lnTo>
                <a:lnTo>
                  <a:pt y="409575" x="333375"/>
                </a:lnTo>
                <a:lnTo>
                  <a:pt y="409575" x="333375"/>
                </a:lnTo>
                <a:lnTo>
                  <a:pt y="419100" x="333375"/>
                </a:lnTo>
                <a:lnTo>
                  <a:pt y="419100" x="333375"/>
                </a:lnTo>
                <a:lnTo>
                  <a:pt y="428625" x="333375"/>
                </a:lnTo>
                <a:lnTo>
                  <a:pt y="428625" x="333375"/>
                </a:lnTo>
                <a:lnTo>
                  <a:pt y="438150" x="333375"/>
                </a:lnTo>
                <a:lnTo>
                  <a:pt y="438150" x="333375"/>
                </a:lnTo>
                <a:lnTo>
                  <a:pt y="447675" x="333375"/>
                </a:lnTo>
                <a:lnTo>
                  <a:pt y="447675" x="333375"/>
                </a:lnTo>
                <a:lnTo>
                  <a:pt y="447675" x="333375"/>
                </a:lnTo>
                <a:lnTo>
                  <a:pt y="447675" x="333375"/>
                </a:lnTo>
                <a:lnTo>
                  <a:pt y="457200" x="333375"/>
                </a:lnTo>
                <a:lnTo>
                  <a:pt y="457200" x="333375"/>
                </a:lnTo>
                <a:lnTo>
                  <a:pt y="466725" x="333375"/>
                </a:lnTo>
                <a:lnTo>
                  <a:pt y="466725" x="333375"/>
                </a:lnTo>
                <a:lnTo>
                  <a:pt y="476250" x="333375"/>
                </a:lnTo>
                <a:lnTo>
                  <a:pt y="476250" x="333375"/>
                </a:lnTo>
                <a:lnTo>
                  <a:pt y="485775" x="333375"/>
                </a:lnTo>
                <a:lnTo>
                  <a:pt y="485775" x="333375"/>
                </a:lnTo>
                <a:lnTo>
                  <a:pt y="485775" x="333375"/>
                </a:lnTo>
                <a:lnTo>
                  <a:pt y="485775" x="333375"/>
                </a:lnTo>
                <a:lnTo>
                  <a:pt y="485775" x="333375"/>
                </a:lnTo>
                <a:lnTo>
                  <a:pt y="485775" x="333375"/>
                </a:lnTo>
                <a:lnTo>
                  <a:pt y="485775" x="333375"/>
                </a:lnTo>
                <a:lnTo>
                  <a:pt y="495300" x="333375"/>
                </a:lnTo>
                <a:lnTo>
                  <a:pt y="495300" x="333375"/>
                </a:lnTo>
                <a:lnTo>
                  <a:pt y="495300" x="333375"/>
                </a:lnTo>
                <a:lnTo>
                  <a:pt y="504825" x="333375"/>
                </a:lnTo>
                <a:lnTo>
                  <a:pt y="504825" x="333375"/>
                </a:lnTo>
                <a:lnTo>
                  <a:pt y="514350" x="333375"/>
                </a:lnTo>
                <a:lnTo>
                  <a:pt y="514350" x="333375"/>
                </a:lnTo>
                <a:lnTo>
                  <a:pt y="514350" x="333375"/>
                </a:lnTo>
                <a:lnTo>
                  <a:pt y="514350" x="333375"/>
                </a:lnTo>
                <a:lnTo>
                  <a:pt y="514350" x="333375"/>
                </a:lnTo>
                <a:lnTo>
                  <a:pt y="523875" x="333375"/>
                </a:lnTo>
                <a:lnTo>
                  <a:pt y="523875" x="333375"/>
                </a:lnTo>
                <a:lnTo>
                  <a:pt y="523875" x="333375"/>
                </a:lnTo>
                <a:lnTo>
                  <a:pt y="533400" x="333375"/>
                </a:lnTo>
                <a:lnTo>
                  <a:pt y="533400" x="333375"/>
                </a:lnTo>
                <a:lnTo>
                  <a:pt y="542925" x="323850"/>
                </a:lnTo>
                <a:lnTo>
                  <a:pt y="542925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  <a:lnTo>
                  <a:pt y="552450" x="323850"/>
                </a:lnTo>
              </a:path>
            </a:pathLst>
          </a:custGeom>
          <a:noFill/>
          <a:ln cap="rnd" w="14858">
            <a:solidFill>
              <a:srgbClr val="1f3c94">
                <a:alpha val="100000"/>
              </a:srgbClr>
            </a:solidFill>
          </a:ln>
        </p:spPr>
      </p:sp>
      <p:sp>
        <p:nvSpPr>
          <p:cNvPr name="Freeform15" id="15"/>
          <p:cNvSpPr/>
          <p:nvPr/>
        </p:nvSpPr>
        <p:spPr>
          <a:xfrm>
            <a:off y="3438525" x="3390900"/>
            <a:ext cy="57150" cx="400050"/>
          </a:xfrm>
          <a:custGeom>
            <a:avLst/>
            <a:gdLst/>
            <a:ahLst/>
            <a:rect r="r" b="b" t="t" l="l"/>
            <a:pathLst>
              <a:path w="400050" h="57150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9525"/>
                </a:lnTo>
                <a:lnTo>
                  <a:pt y="0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38100"/>
                </a:lnTo>
                <a:lnTo>
                  <a:pt y="0" x="38100"/>
                </a:lnTo>
                <a:lnTo>
                  <a:pt y="9525" x="47625"/>
                </a:lnTo>
                <a:lnTo>
                  <a:pt y="9525" x="57150"/>
                </a:lnTo>
                <a:lnTo>
                  <a:pt y="9525" x="66675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85725"/>
                </a:lnTo>
                <a:lnTo>
                  <a:pt y="9525" x="95250"/>
                </a:lnTo>
                <a:lnTo>
                  <a:pt y="9525" x="104775"/>
                </a:lnTo>
                <a:lnTo>
                  <a:pt y="9525" x="104775"/>
                </a:lnTo>
                <a:lnTo>
                  <a:pt y="19050" x="114300"/>
                </a:lnTo>
                <a:lnTo>
                  <a:pt y="19050" x="123825"/>
                </a:lnTo>
                <a:lnTo>
                  <a:pt y="19050" x="133350"/>
                </a:lnTo>
                <a:lnTo>
                  <a:pt y="19050" x="142875"/>
                </a:lnTo>
                <a:lnTo>
                  <a:pt y="19050" x="142875"/>
                </a:lnTo>
                <a:lnTo>
                  <a:pt y="19050" x="161925"/>
                </a:lnTo>
                <a:lnTo>
                  <a:pt y="19050" x="171450"/>
                </a:lnTo>
                <a:lnTo>
                  <a:pt y="19050" x="171450"/>
                </a:lnTo>
                <a:lnTo>
                  <a:pt y="19050" x="180975"/>
                </a:lnTo>
                <a:lnTo>
                  <a:pt y="19050" x="190500"/>
                </a:lnTo>
                <a:lnTo>
                  <a:pt y="19050" x="200025"/>
                </a:lnTo>
                <a:lnTo>
                  <a:pt y="28575" x="209550"/>
                </a:lnTo>
                <a:lnTo>
                  <a:pt y="28575" x="219075"/>
                </a:lnTo>
                <a:lnTo>
                  <a:pt y="28575" x="228600"/>
                </a:lnTo>
                <a:lnTo>
                  <a:pt y="28575" x="238125"/>
                </a:lnTo>
                <a:lnTo>
                  <a:pt y="28575" x="238125"/>
                </a:lnTo>
                <a:lnTo>
                  <a:pt y="28575" x="247650"/>
                </a:lnTo>
                <a:lnTo>
                  <a:pt y="28575" x="247650"/>
                </a:lnTo>
                <a:lnTo>
                  <a:pt y="38100" x="257175"/>
                </a:lnTo>
                <a:lnTo>
                  <a:pt y="38100" x="266700"/>
                </a:lnTo>
                <a:lnTo>
                  <a:pt y="38100" x="276225"/>
                </a:lnTo>
                <a:lnTo>
                  <a:pt y="38100" x="276225"/>
                </a:lnTo>
                <a:lnTo>
                  <a:pt y="38100" x="276225"/>
                </a:lnTo>
                <a:lnTo>
                  <a:pt y="38100" x="285750"/>
                </a:lnTo>
                <a:lnTo>
                  <a:pt y="47625" x="285750"/>
                </a:lnTo>
                <a:lnTo>
                  <a:pt y="47625" x="295275"/>
                </a:lnTo>
                <a:lnTo>
                  <a:pt y="47625" x="304800"/>
                </a:lnTo>
                <a:lnTo>
                  <a:pt y="47625" x="304800"/>
                </a:lnTo>
                <a:lnTo>
                  <a:pt y="47625" x="304800"/>
                </a:lnTo>
                <a:lnTo>
                  <a:pt y="47625" x="314325"/>
                </a:lnTo>
                <a:lnTo>
                  <a:pt y="57150" x="314325"/>
                </a:lnTo>
                <a:lnTo>
                  <a:pt y="57150" x="323850"/>
                </a:lnTo>
                <a:lnTo>
                  <a:pt y="57150" x="323850"/>
                </a:lnTo>
                <a:lnTo>
                  <a:pt y="57150" x="333375"/>
                </a:lnTo>
                <a:lnTo>
                  <a:pt y="57150" x="342900"/>
                </a:lnTo>
                <a:lnTo>
                  <a:pt y="57150" x="342900"/>
                </a:lnTo>
                <a:lnTo>
                  <a:pt y="57150" x="342900"/>
                </a:lnTo>
                <a:lnTo>
                  <a:pt y="57150" x="342900"/>
                </a:lnTo>
                <a:lnTo>
                  <a:pt y="57150" x="342900"/>
                </a:lnTo>
                <a:lnTo>
                  <a:pt y="57150" x="352425"/>
                </a:lnTo>
                <a:lnTo>
                  <a:pt y="57150" x="352425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61950"/>
                </a:lnTo>
                <a:lnTo>
                  <a:pt y="57150" x="371475"/>
                </a:lnTo>
                <a:lnTo>
                  <a:pt y="57150" x="371475"/>
                </a:lnTo>
                <a:lnTo>
                  <a:pt y="57150" x="371475"/>
                </a:lnTo>
                <a:lnTo>
                  <a:pt y="57150" x="371475"/>
                </a:lnTo>
                <a:lnTo>
                  <a:pt y="57150" x="381000"/>
                </a:lnTo>
                <a:lnTo>
                  <a:pt y="57150" x="381000"/>
                </a:lnTo>
                <a:lnTo>
                  <a:pt y="57150" x="381000"/>
                </a:lnTo>
                <a:lnTo>
                  <a:pt y="57150" x="381000"/>
                </a:lnTo>
                <a:lnTo>
                  <a:pt y="57150" x="381000"/>
                </a:lnTo>
                <a:lnTo>
                  <a:pt y="57150" x="381000"/>
                </a:lnTo>
                <a:lnTo>
                  <a:pt y="57150" x="381000"/>
                </a:lnTo>
                <a:lnTo>
                  <a:pt y="57150" x="390525"/>
                </a:lnTo>
                <a:lnTo>
                  <a:pt y="57150" x="390525"/>
                </a:lnTo>
                <a:lnTo>
                  <a:pt y="57150" x="390525"/>
                </a:lnTo>
                <a:lnTo>
                  <a:pt y="57150" x="390525"/>
                </a:lnTo>
                <a:lnTo>
                  <a:pt y="57150" x="390525"/>
                </a:lnTo>
                <a:lnTo>
                  <a:pt y="57150" x="390525"/>
                </a:lnTo>
                <a:lnTo>
                  <a:pt y="57150" x="400050"/>
                </a:lnTo>
                <a:lnTo>
                  <a:pt y="57150" x="400050"/>
                </a:lnTo>
                <a:lnTo>
                  <a:pt y="57150" x="400050"/>
                </a:lnTo>
                <a:lnTo>
                  <a:pt y="57150" x="400050"/>
                </a:lnTo>
                <a:lnTo>
                  <a:pt y="57150" x="400050"/>
                </a:lnTo>
                <a:lnTo>
                  <a:pt y="57150" x="390525"/>
                </a:lnTo>
                <a:lnTo>
                  <a:pt y="57150" x="390525"/>
                </a:lnTo>
                <a:lnTo>
                  <a:pt y="57150" x="390525"/>
                </a:lnTo>
                <a:lnTo>
                  <a:pt y="57150" x="381000"/>
                </a:lnTo>
                <a:lnTo>
                  <a:pt y="57150" x="381000"/>
                </a:lnTo>
                <a:lnTo>
                  <a:pt y="57150" x="381000"/>
                </a:lnTo>
              </a:path>
            </a:pathLst>
          </a:custGeom>
          <a:noFill/>
          <a:ln cap="rnd" w="14858">
            <a:solidFill>
              <a:srgbClr val="1f3c94">
                <a:alpha val="100000"/>
              </a:srgbClr>
            </a:solidFill>
          </a:ln>
        </p:spPr>
      </p:sp>
      <p:sp>
        <p:nvSpPr>
          <p:cNvPr name="Freeform16" id="16"/>
          <p:cNvSpPr/>
          <p:nvPr/>
        </p:nvSpPr>
        <p:spPr>
          <a:xfrm>
            <a:off y="3486150" x="3524250"/>
            <a:ext cy="76200" cx="95250"/>
          </a:xfrm>
          <a:custGeom>
            <a:avLst/>
            <a:gdLst/>
            <a:ahLst/>
            <a:rect r="r" b="b" t="t" l="l"/>
            <a:pathLst>
              <a:path w="95250" h="76200" fill="none">
                <a:moveTo>
                  <a:pt y="28575" x="76200"/>
                </a:moveTo>
                <a:lnTo>
                  <a:pt y="19050" x="76200"/>
                </a:lnTo>
                <a:lnTo>
                  <a:pt y="19050" x="76200"/>
                </a:lnTo>
                <a:lnTo>
                  <a:pt y="19050" x="76200"/>
                </a:lnTo>
                <a:lnTo>
                  <a:pt y="19050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66675"/>
                </a:lnTo>
                <a:lnTo>
                  <a:pt y="0" x="66675"/>
                </a:lnTo>
                <a:lnTo>
                  <a:pt y="0" x="66675"/>
                </a:lnTo>
                <a:lnTo>
                  <a:pt y="0" x="57150"/>
                </a:lnTo>
                <a:lnTo>
                  <a:pt y="0" x="57150"/>
                </a:lnTo>
                <a:lnTo>
                  <a:pt y="0" x="57150"/>
                </a:lnTo>
                <a:lnTo>
                  <a:pt y="0" x="57150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19050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28575" x="9525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38100" x="0"/>
                </a:lnTo>
                <a:lnTo>
                  <a:pt y="47625" x="0"/>
                </a:lnTo>
                <a:lnTo>
                  <a:pt y="47625" x="0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47625" x="9525"/>
                </a:lnTo>
                <a:lnTo>
                  <a:pt y="57150" x="9525"/>
                </a:lnTo>
                <a:lnTo>
                  <a:pt y="57150" x="9525"/>
                </a:lnTo>
                <a:lnTo>
                  <a:pt y="57150" x="9525"/>
                </a:lnTo>
                <a:lnTo>
                  <a:pt y="57150" x="9525"/>
                </a:lnTo>
                <a:lnTo>
                  <a:pt y="57150" x="9525"/>
                </a:lnTo>
                <a:lnTo>
                  <a:pt y="66675" x="9525"/>
                </a:lnTo>
                <a:lnTo>
                  <a:pt y="66675" x="9525"/>
                </a:lnTo>
                <a:lnTo>
                  <a:pt y="66675" x="9525"/>
                </a:lnTo>
                <a:lnTo>
                  <a:pt y="66675" x="9525"/>
                </a:lnTo>
                <a:lnTo>
                  <a:pt y="66675" x="19050"/>
                </a:lnTo>
                <a:lnTo>
                  <a:pt y="66675" x="19050"/>
                </a:lnTo>
                <a:lnTo>
                  <a:pt y="76200" x="19050"/>
                </a:lnTo>
                <a:lnTo>
                  <a:pt y="76200" x="19050"/>
                </a:lnTo>
                <a:lnTo>
                  <a:pt y="76200" x="19050"/>
                </a:lnTo>
                <a:lnTo>
                  <a:pt y="76200" x="19050"/>
                </a:lnTo>
                <a:lnTo>
                  <a:pt y="76200" x="19050"/>
                </a:lnTo>
                <a:lnTo>
                  <a:pt y="76200" x="28575"/>
                </a:lnTo>
                <a:lnTo>
                  <a:pt y="76200" x="28575"/>
                </a:lnTo>
                <a:lnTo>
                  <a:pt y="76200" x="28575"/>
                </a:lnTo>
                <a:lnTo>
                  <a:pt y="76200" x="28575"/>
                </a:lnTo>
                <a:lnTo>
                  <a:pt y="76200" x="28575"/>
                </a:lnTo>
                <a:lnTo>
                  <a:pt y="76200" x="28575"/>
                </a:lnTo>
                <a:lnTo>
                  <a:pt y="76200" x="38100"/>
                </a:lnTo>
                <a:lnTo>
                  <a:pt y="76200" x="38100"/>
                </a:lnTo>
                <a:lnTo>
                  <a:pt y="76200" x="38100"/>
                </a:lnTo>
                <a:lnTo>
                  <a:pt y="76200" x="38100"/>
                </a:lnTo>
                <a:lnTo>
                  <a:pt y="76200" x="38100"/>
                </a:lnTo>
                <a:lnTo>
                  <a:pt y="76200" x="38100"/>
                </a:lnTo>
                <a:lnTo>
                  <a:pt y="76200" x="38100"/>
                </a:lnTo>
                <a:lnTo>
                  <a:pt y="76200" x="38100"/>
                </a:lnTo>
                <a:lnTo>
                  <a:pt y="76200" x="47625"/>
                </a:lnTo>
                <a:lnTo>
                  <a:pt y="66675" x="47625"/>
                </a:lnTo>
                <a:lnTo>
                  <a:pt y="66675" x="47625"/>
                </a:lnTo>
                <a:lnTo>
                  <a:pt y="66675" x="57150"/>
                </a:lnTo>
                <a:lnTo>
                  <a:pt y="66675" x="57150"/>
                </a:lnTo>
                <a:lnTo>
                  <a:pt y="66675" x="57150"/>
                </a:lnTo>
                <a:lnTo>
                  <a:pt y="66675" x="57150"/>
                </a:lnTo>
                <a:lnTo>
                  <a:pt y="66675" x="66675"/>
                </a:lnTo>
                <a:lnTo>
                  <a:pt y="57150" x="66675"/>
                </a:lnTo>
                <a:lnTo>
                  <a:pt y="57150" x="66675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76200"/>
                </a:lnTo>
                <a:lnTo>
                  <a:pt y="57150" x="85725"/>
                </a:lnTo>
                <a:lnTo>
                  <a:pt y="57150" x="85725"/>
                </a:lnTo>
                <a:lnTo>
                  <a:pt y="47625" x="85725"/>
                </a:lnTo>
                <a:lnTo>
                  <a:pt y="47625" x="85725"/>
                </a:lnTo>
                <a:lnTo>
                  <a:pt y="47625" x="85725"/>
                </a:lnTo>
                <a:lnTo>
                  <a:pt y="47625" x="85725"/>
                </a:lnTo>
                <a:lnTo>
                  <a:pt y="47625" x="85725"/>
                </a:lnTo>
                <a:lnTo>
                  <a:pt y="47625" x="95250"/>
                </a:lnTo>
                <a:lnTo>
                  <a:pt y="38100" x="95250"/>
                </a:lnTo>
                <a:lnTo>
                  <a:pt y="38100" x="95250"/>
                </a:lnTo>
                <a:lnTo>
                  <a:pt y="38100" x="95250"/>
                </a:lnTo>
                <a:lnTo>
                  <a:pt y="38100" x="95250"/>
                </a:lnTo>
                <a:lnTo>
                  <a:pt y="38100" x="95250"/>
                </a:lnTo>
                <a:lnTo>
                  <a:pt y="38100" x="95250"/>
                </a:lnTo>
                <a:lnTo>
                  <a:pt y="38100" x="95250"/>
                </a:lnTo>
                <a:lnTo>
                  <a:pt y="38100" x="95250"/>
                </a:lnTo>
                <a:lnTo>
                  <a:pt y="38100" x="95250"/>
                </a:lnTo>
                <a:lnTo>
                  <a:pt y="38100" x="95250"/>
                </a:lnTo>
                <a:lnTo>
                  <a:pt y="28575" x="85725"/>
                </a:lnTo>
                <a:lnTo>
                  <a:pt y="28575" x="85725"/>
                </a:lnTo>
                <a:lnTo>
                  <a:pt y="28575" x="85725"/>
                </a:lnTo>
                <a:lnTo>
                  <a:pt y="28575" x="85725"/>
                </a:lnTo>
                <a:lnTo>
                  <a:pt y="28575" x="85725"/>
                </a:lnTo>
                <a:lnTo>
                  <a:pt y="19050" x="85725"/>
                </a:lnTo>
                <a:lnTo>
                  <a:pt y="19050" x="85725"/>
                </a:lnTo>
                <a:lnTo>
                  <a:pt y="19050" x="85725"/>
                </a:lnTo>
                <a:lnTo>
                  <a:pt y="19050" x="76200"/>
                </a:lnTo>
                <a:lnTo>
                  <a:pt y="19050" x="76200"/>
                </a:lnTo>
                <a:lnTo>
                  <a:pt y="19050" x="76200"/>
                </a:lnTo>
                <a:lnTo>
                  <a:pt y="19050" x="76200"/>
                </a:lnTo>
                <a:lnTo>
                  <a:pt y="19050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76200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57150"/>
                </a:lnTo>
                <a:lnTo>
                  <a:pt y="9525" x="57150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38100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28575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0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</a:path>
            </a:pathLst>
          </a:custGeom>
          <a:noFill/>
          <a:ln cap="rnd" w="14858">
            <a:solidFill>
              <a:srgbClr val="1f3c94">
                <a:alpha val="100000"/>
              </a:srgbClr>
            </a:solidFill>
          </a:ln>
        </p:spPr>
      </p:sp>
      <p:sp>
        <p:nvSpPr>
          <p:cNvPr name="Freeform17" id="17"/>
          <p:cNvSpPr/>
          <p:nvPr/>
        </p:nvSpPr>
        <p:spPr>
          <a:xfrm>
            <a:off y="3790950" x="5734050"/>
            <a:ext cy="542925" cx="28575"/>
          </a:xfrm>
          <a:custGeom>
            <a:avLst/>
            <a:gdLst/>
            <a:ahLst/>
            <a:rect r="r" b="b" t="t" l="l"/>
            <a:pathLst>
              <a:path w="28575" h="542925" fill="none">
                <a:moveTo>
                  <a:pt y="0" x="19050"/>
                </a:moveTo>
                <a:lnTo>
                  <a:pt y="9525" x="19050"/>
                </a:lnTo>
                <a:lnTo>
                  <a:pt y="19050" x="19050"/>
                </a:lnTo>
                <a:lnTo>
                  <a:pt y="28575" x="19050"/>
                </a:lnTo>
                <a:lnTo>
                  <a:pt y="38100" x="28575"/>
                </a:lnTo>
                <a:lnTo>
                  <a:pt y="57150" x="28575"/>
                </a:lnTo>
                <a:lnTo>
                  <a:pt y="76200" x="28575"/>
                </a:lnTo>
                <a:lnTo>
                  <a:pt y="85725" x="28575"/>
                </a:lnTo>
                <a:lnTo>
                  <a:pt y="104775" x="28575"/>
                </a:lnTo>
                <a:lnTo>
                  <a:pt y="123825" x="28575"/>
                </a:lnTo>
                <a:lnTo>
                  <a:pt y="142875" x="28575"/>
                </a:lnTo>
                <a:lnTo>
                  <a:pt y="171450" x="28575"/>
                </a:lnTo>
                <a:lnTo>
                  <a:pt y="190500" x="19050"/>
                </a:lnTo>
                <a:lnTo>
                  <a:pt y="209550" x="19050"/>
                </a:lnTo>
                <a:lnTo>
                  <a:pt y="238125" x="19050"/>
                </a:lnTo>
                <a:lnTo>
                  <a:pt y="266700" x="19050"/>
                </a:lnTo>
                <a:lnTo>
                  <a:pt y="295275" x="19050"/>
                </a:lnTo>
                <a:lnTo>
                  <a:pt y="314325" x="9525"/>
                </a:lnTo>
                <a:lnTo>
                  <a:pt y="342900" x="9525"/>
                </a:lnTo>
                <a:lnTo>
                  <a:pt y="371475" x="9525"/>
                </a:lnTo>
                <a:lnTo>
                  <a:pt y="390525" x="9525"/>
                </a:lnTo>
                <a:lnTo>
                  <a:pt y="409575" x="9525"/>
                </a:lnTo>
                <a:lnTo>
                  <a:pt y="428625" x="9525"/>
                </a:lnTo>
                <a:lnTo>
                  <a:pt y="447675" x="9525"/>
                </a:lnTo>
                <a:lnTo>
                  <a:pt y="457200" x="9525"/>
                </a:lnTo>
                <a:lnTo>
                  <a:pt y="476250" x="9525"/>
                </a:lnTo>
                <a:lnTo>
                  <a:pt y="485775" x="0"/>
                </a:lnTo>
                <a:lnTo>
                  <a:pt y="495300" x="0"/>
                </a:lnTo>
                <a:lnTo>
                  <a:pt y="504825" x="0"/>
                </a:lnTo>
                <a:lnTo>
                  <a:pt y="514350" x="0"/>
                </a:lnTo>
                <a:lnTo>
                  <a:pt y="514350" x="0"/>
                </a:lnTo>
                <a:lnTo>
                  <a:pt y="514350" x="0"/>
                </a:lnTo>
                <a:lnTo>
                  <a:pt y="523875" x="0"/>
                </a:lnTo>
                <a:lnTo>
                  <a:pt y="533400" x="0"/>
                </a:lnTo>
                <a:lnTo>
                  <a:pt y="533400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18" id="18"/>
          <p:cNvSpPr/>
          <p:nvPr/>
        </p:nvSpPr>
        <p:spPr>
          <a:xfrm>
            <a:off y="4333875" x="5648325"/>
            <a:ext cy="38100" cx="1000125"/>
          </a:xfrm>
          <a:custGeom>
            <a:avLst/>
            <a:gdLst/>
            <a:ahLst/>
            <a:rect r="r" b="b" t="t" l="l"/>
            <a:pathLst>
              <a:path w="1000125" h="38100" fill="none">
                <a:moveTo>
                  <a:pt y="0" x="0"/>
                </a:moveTo>
                <a:lnTo>
                  <a:pt y="0" x="0"/>
                </a:lnTo>
                <a:lnTo>
                  <a:pt y="0" x="9525"/>
                </a:lnTo>
                <a:lnTo>
                  <a:pt y="0" x="9525"/>
                </a:lnTo>
                <a:lnTo>
                  <a:pt y="0" x="19050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38100"/>
                </a:lnTo>
                <a:lnTo>
                  <a:pt y="9525" x="57150"/>
                </a:lnTo>
                <a:lnTo>
                  <a:pt y="19050" x="66675"/>
                </a:lnTo>
                <a:lnTo>
                  <a:pt y="19050" x="85725"/>
                </a:lnTo>
                <a:lnTo>
                  <a:pt y="19050" x="104775"/>
                </a:lnTo>
                <a:lnTo>
                  <a:pt y="28575" x="123825"/>
                </a:lnTo>
                <a:lnTo>
                  <a:pt y="28575" x="152400"/>
                </a:lnTo>
                <a:lnTo>
                  <a:pt y="38100" x="180975"/>
                </a:lnTo>
                <a:lnTo>
                  <a:pt y="38100" x="209550"/>
                </a:lnTo>
                <a:lnTo>
                  <a:pt y="38100" x="238125"/>
                </a:lnTo>
                <a:lnTo>
                  <a:pt y="38100" x="266700"/>
                </a:lnTo>
                <a:lnTo>
                  <a:pt y="38100" x="304800"/>
                </a:lnTo>
                <a:lnTo>
                  <a:pt y="28575" x="342900"/>
                </a:lnTo>
                <a:lnTo>
                  <a:pt y="28575" x="381000"/>
                </a:lnTo>
                <a:lnTo>
                  <a:pt y="28575" x="428625"/>
                </a:lnTo>
                <a:lnTo>
                  <a:pt y="19050" x="466725"/>
                </a:lnTo>
                <a:lnTo>
                  <a:pt y="9525" x="504825"/>
                </a:lnTo>
                <a:lnTo>
                  <a:pt y="9525" x="552450"/>
                </a:lnTo>
                <a:lnTo>
                  <a:pt y="0" x="590550"/>
                </a:lnTo>
                <a:lnTo>
                  <a:pt y="0" x="638175"/>
                </a:lnTo>
                <a:lnTo>
                  <a:pt y="0" x="666750"/>
                </a:lnTo>
                <a:lnTo>
                  <a:pt y="0" x="704850"/>
                </a:lnTo>
                <a:lnTo>
                  <a:pt y="0" x="733425"/>
                </a:lnTo>
                <a:lnTo>
                  <a:pt y="0" x="762000"/>
                </a:lnTo>
                <a:lnTo>
                  <a:pt y="0" x="790575"/>
                </a:lnTo>
                <a:lnTo>
                  <a:pt y="0" x="809625"/>
                </a:lnTo>
                <a:lnTo>
                  <a:pt y="9525" x="838200"/>
                </a:lnTo>
                <a:lnTo>
                  <a:pt y="9525" x="857250"/>
                </a:lnTo>
                <a:lnTo>
                  <a:pt y="19050" x="876300"/>
                </a:lnTo>
                <a:lnTo>
                  <a:pt y="28575" x="895350"/>
                </a:lnTo>
                <a:lnTo>
                  <a:pt y="28575" x="904875"/>
                </a:lnTo>
                <a:lnTo>
                  <a:pt y="38100" x="923925"/>
                </a:lnTo>
                <a:lnTo>
                  <a:pt y="38100" x="933450"/>
                </a:lnTo>
                <a:lnTo>
                  <a:pt y="38100" x="942975"/>
                </a:lnTo>
                <a:lnTo>
                  <a:pt y="38100" x="952500"/>
                </a:lnTo>
                <a:lnTo>
                  <a:pt y="38100" x="962025"/>
                </a:lnTo>
                <a:lnTo>
                  <a:pt y="38100" x="971550"/>
                </a:lnTo>
                <a:lnTo>
                  <a:pt y="38100" x="971550"/>
                </a:lnTo>
                <a:lnTo>
                  <a:pt y="38100" x="971550"/>
                </a:lnTo>
                <a:lnTo>
                  <a:pt y="38100" x="971550"/>
                </a:lnTo>
                <a:lnTo>
                  <a:pt y="38100" x="981075"/>
                </a:lnTo>
                <a:lnTo>
                  <a:pt y="38100" x="981075"/>
                </a:lnTo>
                <a:lnTo>
                  <a:pt y="38100" x="990600"/>
                </a:lnTo>
                <a:lnTo>
                  <a:pt y="38100" x="990600"/>
                </a:lnTo>
                <a:lnTo>
                  <a:pt y="28575" x="1000125"/>
                </a:lnTo>
                <a:lnTo>
                  <a:pt y="28575" x="1000125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19" id="19"/>
          <p:cNvSpPr/>
          <p:nvPr/>
        </p:nvSpPr>
        <p:spPr>
          <a:xfrm>
            <a:off y="3838575" x="6286500"/>
            <a:ext cy="590550" cx="485775"/>
          </a:xfrm>
          <a:custGeom>
            <a:avLst/>
            <a:gdLst/>
            <a:ahLst/>
            <a:rect r="r" b="b" t="t" l="l"/>
            <a:pathLst>
              <a:path w="485775" h="590550" fill="none">
                <a:moveTo>
                  <a:pt y="0" x="485775"/>
                </a:moveTo>
                <a:lnTo>
                  <a:pt y="0" x="485775"/>
                </a:lnTo>
                <a:lnTo>
                  <a:pt y="0" x="485775"/>
                </a:lnTo>
                <a:lnTo>
                  <a:pt y="0" x="485775"/>
                </a:lnTo>
                <a:lnTo>
                  <a:pt y="9525" x="485775"/>
                </a:lnTo>
                <a:lnTo>
                  <a:pt y="19050" x="485775"/>
                </a:lnTo>
                <a:lnTo>
                  <a:pt y="28575" x="485775"/>
                </a:lnTo>
                <a:lnTo>
                  <a:pt y="28575" x="485775"/>
                </a:lnTo>
                <a:lnTo>
                  <a:pt y="47625" x="485775"/>
                </a:lnTo>
                <a:lnTo>
                  <a:pt y="57150" x="485775"/>
                </a:lnTo>
                <a:lnTo>
                  <a:pt y="66675" x="485775"/>
                </a:lnTo>
                <a:lnTo>
                  <a:pt y="95250" x="485775"/>
                </a:lnTo>
                <a:lnTo>
                  <a:pt y="114300" x="485775"/>
                </a:lnTo>
                <a:lnTo>
                  <a:pt y="133350" x="485775"/>
                </a:lnTo>
                <a:lnTo>
                  <a:pt y="161925" x="476250"/>
                </a:lnTo>
                <a:lnTo>
                  <a:pt y="180975" x="476250"/>
                </a:lnTo>
                <a:lnTo>
                  <a:pt y="209550" x="476250"/>
                </a:lnTo>
                <a:lnTo>
                  <a:pt y="228600" x="476250"/>
                </a:lnTo>
                <a:lnTo>
                  <a:pt y="257175" x="466725"/>
                </a:lnTo>
                <a:lnTo>
                  <a:pt y="285750" x="466725"/>
                </a:lnTo>
                <a:lnTo>
                  <a:pt y="314325" x="457200"/>
                </a:lnTo>
                <a:lnTo>
                  <a:pt y="333375" x="457200"/>
                </a:lnTo>
                <a:lnTo>
                  <a:pt y="352425" x="447675"/>
                </a:lnTo>
                <a:lnTo>
                  <a:pt y="371475" x="447675"/>
                </a:lnTo>
                <a:lnTo>
                  <a:pt y="400050" x="438150"/>
                </a:lnTo>
                <a:lnTo>
                  <a:pt y="409575" x="438150"/>
                </a:lnTo>
                <a:lnTo>
                  <a:pt y="428625" x="438150"/>
                </a:lnTo>
                <a:lnTo>
                  <a:pt y="447675" x="438150"/>
                </a:lnTo>
                <a:lnTo>
                  <a:pt y="466725" x="438150"/>
                </a:lnTo>
                <a:lnTo>
                  <a:pt y="476250" x="438150"/>
                </a:lnTo>
                <a:lnTo>
                  <a:pt y="495300" x="438150"/>
                </a:lnTo>
                <a:lnTo>
                  <a:pt y="504825" x="438150"/>
                </a:lnTo>
                <a:lnTo>
                  <a:pt y="523875" x="438150"/>
                </a:lnTo>
                <a:lnTo>
                  <a:pt y="533400" x="438150"/>
                </a:lnTo>
                <a:lnTo>
                  <a:pt y="552450" x="438150"/>
                </a:lnTo>
                <a:lnTo>
                  <a:pt y="561975" x="438150"/>
                </a:lnTo>
                <a:lnTo>
                  <a:pt y="561975" x="438150"/>
                </a:lnTo>
                <a:lnTo>
                  <a:pt y="571500" x="438150"/>
                </a:lnTo>
                <a:lnTo>
                  <a:pt y="571500" x="438150"/>
                </a:lnTo>
                <a:lnTo>
                  <a:pt y="581025" x="438150"/>
                </a:lnTo>
                <a:lnTo>
                  <a:pt y="581025" x="438150"/>
                </a:lnTo>
                <a:lnTo>
                  <a:pt y="581025" x="438150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90550" x="428625"/>
                </a:lnTo>
                <a:lnTo>
                  <a:pt y="590550" x="428625"/>
                </a:lnTo>
                <a:lnTo>
                  <a:pt y="590550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28625"/>
                </a:lnTo>
                <a:lnTo>
                  <a:pt y="581025" x="419100"/>
                </a:lnTo>
                <a:lnTo>
                  <a:pt y="581025" x="419100"/>
                </a:lnTo>
                <a:lnTo>
                  <a:pt y="581025" x="419100"/>
                </a:lnTo>
                <a:lnTo>
                  <a:pt y="581025" x="419100"/>
                </a:lnTo>
                <a:lnTo>
                  <a:pt y="581025" x="419100"/>
                </a:lnTo>
                <a:lnTo>
                  <a:pt y="581025" x="419100"/>
                </a:lnTo>
                <a:lnTo>
                  <a:pt y="581025" x="419100"/>
                </a:lnTo>
                <a:lnTo>
                  <a:pt y="571500" x="419100"/>
                </a:lnTo>
                <a:lnTo>
                  <a:pt y="571500" x="409575"/>
                </a:lnTo>
                <a:lnTo>
                  <a:pt y="571500" x="409575"/>
                </a:lnTo>
                <a:lnTo>
                  <a:pt y="571500" x="409575"/>
                </a:lnTo>
                <a:lnTo>
                  <a:pt y="571500" x="409575"/>
                </a:lnTo>
                <a:lnTo>
                  <a:pt y="561975" x="409575"/>
                </a:lnTo>
                <a:lnTo>
                  <a:pt y="561975" x="409575"/>
                </a:lnTo>
                <a:lnTo>
                  <a:pt y="561975" x="409575"/>
                </a:lnTo>
                <a:lnTo>
                  <a:pt y="561975" x="400050"/>
                </a:lnTo>
                <a:lnTo>
                  <a:pt y="552450" x="400050"/>
                </a:lnTo>
                <a:lnTo>
                  <a:pt y="552450" x="400050"/>
                </a:lnTo>
                <a:lnTo>
                  <a:pt y="542925" x="390525"/>
                </a:lnTo>
                <a:lnTo>
                  <a:pt y="542925" x="390525"/>
                </a:lnTo>
                <a:lnTo>
                  <a:pt y="533400" x="381000"/>
                </a:lnTo>
                <a:lnTo>
                  <a:pt y="533400" x="381000"/>
                </a:lnTo>
                <a:lnTo>
                  <a:pt y="533400" x="371475"/>
                </a:lnTo>
                <a:lnTo>
                  <a:pt y="533400" x="371475"/>
                </a:lnTo>
                <a:lnTo>
                  <a:pt y="533400" x="361950"/>
                </a:lnTo>
                <a:lnTo>
                  <a:pt y="533400" x="352425"/>
                </a:lnTo>
                <a:lnTo>
                  <a:pt y="533400" x="342900"/>
                </a:lnTo>
                <a:lnTo>
                  <a:pt y="523875" x="333375"/>
                </a:lnTo>
                <a:lnTo>
                  <a:pt y="523875" x="323850"/>
                </a:lnTo>
                <a:lnTo>
                  <a:pt y="533400" x="314325"/>
                </a:lnTo>
                <a:lnTo>
                  <a:pt y="533400" x="304800"/>
                </a:lnTo>
                <a:lnTo>
                  <a:pt y="533400" x="285750"/>
                </a:lnTo>
                <a:lnTo>
                  <a:pt y="533400" x="266700"/>
                </a:lnTo>
                <a:lnTo>
                  <a:pt y="533400" x="247650"/>
                </a:lnTo>
                <a:lnTo>
                  <a:pt y="523875" x="228600"/>
                </a:lnTo>
                <a:lnTo>
                  <a:pt y="523875" x="200025"/>
                </a:lnTo>
                <a:lnTo>
                  <a:pt y="523875" x="180975"/>
                </a:lnTo>
                <a:lnTo>
                  <a:pt y="523875" x="152400"/>
                </a:lnTo>
                <a:lnTo>
                  <a:pt y="523875" x="133350"/>
                </a:lnTo>
                <a:lnTo>
                  <a:pt y="523875" x="95250"/>
                </a:lnTo>
                <a:lnTo>
                  <a:pt y="514350" x="76200"/>
                </a:lnTo>
                <a:lnTo>
                  <a:pt y="514350" x="47625"/>
                </a:lnTo>
                <a:lnTo>
                  <a:pt y="514350" x="28575"/>
                </a:lnTo>
                <a:lnTo>
                  <a:pt y="514350" x="0"/>
                </a:lnTo>
                <a:lnTo>
                  <a:pt y="514350" x="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0" id="20"/>
          <p:cNvSpPr/>
          <p:nvPr/>
        </p:nvSpPr>
        <p:spPr>
          <a:xfrm>
            <a:off y="3886200" x="5857875"/>
            <a:ext cy="314325" cx="28575"/>
          </a:xfrm>
          <a:custGeom>
            <a:avLst/>
            <a:gdLst/>
            <a:ahLst/>
            <a:rect r="r" b="b" t="t" l="l"/>
            <a:pathLst>
              <a:path w="28575" h="314325" fill="none">
                <a:moveTo>
                  <a:pt y="9525" x="19050"/>
                </a:moveTo>
                <a:lnTo>
                  <a:pt y="9525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9525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0" x="19050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19050" x="28575"/>
                </a:lnTo>
                <a:lnTo>
                  <a:pt y="28575" x="28575"/>
                </a:lnTo>
                <a:lnTo>
                  <a:pt y="38100" x="28575"/>
                </a:lnTo>
                <a:lnTo>
                  <a:pt y="47625" x="28575"/>
                </a:lnTo>
                <a:lnTo>
                  <a:pt y="66675" x="28575"/>
                </a:lnTo>
                <a:lnTo>
                  <a:pt y="76200" x="19050"/>
                </a:lnTo>
                <a:lnTo>
                  <a:pt y="95250" x="19050"/>
                </a:lnTo>
                <a:lnTo>
                  <a:pt y="114300" x="19050"/>
                </a:lnTo>
                <a:lnTo>
                  <a:pt y="142875" x="19050"/>
                </a:lnTo>
                <a:lnTo>
                  <a:pt y="152400" x="19050"/>
                </a:lnTo>
                <a:lnTo>
                  <a:pt y="180975" x="19050"/>
                </a:lnTo>
                <a:lnTo>
                  <a:pt y="190500" x="19050"/>
                </a:lnTo>
                <a:lnTo>
                  <a:pt y="209550" x="19050"/>
                </a:lnTo>
                <a:lnTo>
                  <a:pt y="219075" x="19050"/>
                </a:lnTo>
                <a:lnTo>
                  <a:pt y="228600" x="19050"/>
                </a:lnTo>
                <a:lnTo>
                  <a:pt y="247650" x="9525"/>
                </a:lnTo>
                <a:lnTo>
                  <a:pt y="247650" x="9525"/>
                </a:lnTo>
                <a:lnTo>
                  <a:pt y="257175" x="9525"/>
                </a:lnTo>
                <a:lnTo>
                  <a:pt y="276225" x="9525"/>
                </a:lnTo>
                <a:lnTo>
                  <a:pt y="285750" x="9525"/>
                </a:lnTo>
                <a:lnTo>
                  <a:pt y="285750" x="0"/>
                </a:lnTo>
                <a:lnTo>
                  <a:pt y="295275" x="0"/>
                </a:lnTo>
                <a:lnTo>
                  <a:pt y="304800" x="0"/>
                </a:lnTo>
                <a:lnTo>
                  <a:pt y="314325" x="0"/>
                </a:lnTo>
                <a:lnTo>
                  <a:pt y="314325" x="0"/>
                </a:lnTo>
                <a:lnTo>
                  <a:pt y="314325" x="0"/>
                </a:lnTo>
                <a:lnTo>
                  <a:pt y="314325" x="0"/>
                </a:lnTo>
                <a:lnTo>
                  <a:pt y="314325" x="0"/>
                </a:lnTo>
                <a:lnTo>
                  <a:pt y="314325" x="0"/>
                </a:lnTo>
                <a:lnTo>
                  <a:pt y="314325" x="0"/>
                </a:lnTo>
                <a:lnTo>
                  <a:pt y="314325" x="0"/>
                </a:lnTo>
                <a:lnTo>
                  <a:pt y="314325" x="0"/>
                </a:lnTo>
                <a:lnTo>
                  <a:pt y="304800" x="0"/>
                </a:lnTo>
                <a:lnTo>
                  <a:pt y="304800" x="0"/>
                </a:lnTo>
                <a:lnTo>
                  <a:pt y="304800" x="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1" id="21"/>
          <p:cNvSpPr/>
          <p:nvPr/>
        </p:nvSpPr>
        <p:spPr>
          <a:xfrm>
            <a:off y="3867150" x="5895975"/>
            <a:ext cy="381000" cx="762000"/>
          </a:xfrm>
          <a:custGeom>
            <a:avLst/>
            <a:gdLst/>
            <a:ahLst/>
            <a:rect r="r" b="b" t="t" l="l"/>
            <a:pathLst>
              <a:path w="762000" h="381000" fill="none">
                <a:moveTo>
                  <a:pt y="0" x="0"/>
                </a:move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28575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66675"/>
                </a:lnTo>
                <a:lnTo>
                  <a:pt y="9525" x="85725"/>
                </a:lnTo>
                <a:lnTo>
                  <a:pt y="9525" x="95250"/>
                </a:lnTo>
                <a:lnTo>
                  <a:pt y="9525" x="114300"/>
                </a:lnTo>
                <a:lnTo>
                  <a:pt y="9525" x="133350"/>
                </a:lnTo>
                <a:lnTo>
                  <a:pt y="9525" x="152400"/>
                </a:lnTo>
                <a:lnTo>
                  <a:pt y="9525" x="180975"/>
                </a:lnTo>
                <a:lnTo>
                  <a:pt y="9525" x="200025"/>
                </a:lnTo>
                <a:lnTo>
                  <a:pt y="9525" x="219075"/>
                </a:lnTo>
                <a:lnTo>
                  <a:pt y="0" x="247650"/>
                </a:lnTo>
                <a:lnTo>
                  <a:pt y="0" x="276225"/>
                </a:lnTo>
                <a:lnTo>
                  <a:pt y="0" x="304800"/>
                </a:lnTo>
                <a:lnTo>
                  <a:pt y="0" x="323850"/>
                </a:lnTo>
                <a:lnTo>
                  <a:pt y="0" x="352425"/>
                </a:lnTo>
                <a:lnTo>
                  <a:pt y="0" x="381000"/>
                </a:lnTo>
                <a:lnTo>
                  <a:pt y="9525" x="409575"/>
                </a:lnTo>
                <a:lnTo>
                  <a:pt y="9525" x="438150"/>
                </a:lnTo>
                <a:lnTo>
                  <a:pt y="9525" x="457200"/>
                </a:lnTo>
                <a:lnTo>
                  <a:pt y="9525" x="485775"/>
                </a:lnTo>
                <a:lnTo>
                  <a:pt y="9525" x="514350"/>
                </a:lnTo>
                <a:lnTo>
                  <a:pt y="9525" x="533400"/>
                </a:lnTo>
                <a:lnTo>
                  <a:pt y="9525" x="561975"/>
                </a:lnTo>
                <a:lnTo>
                  <a:pt y="19050" x="581025"/>
                </a:lnTo>
                <a:lnTo>
                  <a:pt y="19050" x="590550"/>
                </a:lnTo>
                <a:lnTo>
                  <a:pt y="19050" x="619125"/>
                </a:lnTo>
                <a:lnTo>
                  <a:pt y="28575" x="628650"/>
                </a:lnTo>
                <a:lnTo>
                  <a:pt y="28575" x="647700"/>
                </a:lnTo>
                <a:lnTo>
                  <a:pt y="28575" x="657225"/>
                </a:lnTo>
                <a:lnTo>
                  <a:pt y="28575" x="676275"/>
                </a:lnTo>
                <a:lnTo>
                  <a:pt y="38100" x="685800"/>
                </a:lnTo>
                <a:lnTo>
                  <a:pt y="38100" x="695325"/>
                </a:lnTo>
                <a:lnTo>
                  <a:pt y="38100" x="695325"/>
                </a:lnTo>
                <a:lnTo>
                  <a:pt y="38100" x="704850"/>
                </a:lnTo>
                <a:lnTo>
                  <a:pt y="38100" x="714375"/>
                </a:lnTo>
                <a:lnTo>
                  <a:pt y="38100" x="714375"/>
                </a:lnTo>
                <a:lnTo>
                  <a:pt y="38100" x="723900"/>
                </a:lnTo>
                <a:lnTo>
                  <a:pt y="38100" x="723900"/>
                </a:lnTo>
                <a:lnTo>
                  <a:pt y="38100" x="723900"/>
                </a:lnTo>
                <a:lnTo>
                  <a:pt y="38100" x="723900"/>
                </a:lnTo>
                <a:lnTo>
                  <a:pt y="38100" x="723900"/>
                </a:lnTo>
                <a:lnTo>
                  <a:pt y="38100" x="723900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33425"/>
                </a:lnTo>
                <a:lnTo>
                  <a:pt y="38100" x="742950"/>
                </a:lnTo>
                <a:lnTo>
                  <a:pt y="38100" x="742950"/>
                </a:lnTo>
                <a:lnTo>
                  <a:pt y="38100" x="742950"/>
                </a:lnTo>
                <a:lnTo>
                  <a:pt y="38100" x="742950"/>
                </a:lnTo>
                <a:lnTo>
                  <a:pt y="38100" x="752475"/>
                </a:lnTo>
                <a:lnTo>
                  <a:pt y="38100" x="752475"/>
                </a:lnTo>
                <a:lnTo>
                  <a:pt y="38100" x="752475"/>
                </a:lnTo>
                <a:lnTo>
                  <a:pt y="38100" x="762000"/>
                </a:lnTo>
                <a:lnTo>
                  <a:pt y="38100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47625" x="762000"/>
                </a:lnTo>
                <a:lnTo>
                  <a:pt y="38100" x="762000"/>
                </a:lnTo>
                <a:lnTo>
                  <a:pt y="38100" x="762000"/>
                </a:lnTo>
                <a:lnTo>
                  <a:pt y="38100" x="762000"/>
                </a:lnTo>
                <a:lnTo>
                  <a:pt y="38100" x="762000"/>
                </a:lnTo>
                <a:lnTo>
                  <a:pt y="38100" x="762000"/>
                </a:lnTo>
                <a:lnTo>
                  <a:pt y="38100" x="762000"/>
                </a:lnTo>
                <a:lnTo>
                  <a:pt y="38100" x="762000"/>
                </a:lnTo>
                <a:lnTo>
                  <a:pt y="38100" x="762000"/>
                </a:lnTo>
                <a:lnTo>
                  <a:pt y="47625" x="752475"/>
                </a:lnTo>
                <a:lnTo>
                  <a:pt y="47625" x="752475"/>
                </a:lnTo>
                <a:lnTo>
                  <a:pt y="47625" x="752475"/>
                </a:lnTo>
                <a:lnTo>
                  <a:pt y="57150" x="752475"/>
                </a:lnTo>
                <a:lnTo>
                  <a:pt y="66675" x="752475"/>
                </a:lnTo>
                <a:lnTo>
                  <a:pt y="66675" x="752475"/>
                </a:lnTo>
                <a:lnTo>
                  <a:pt y="85725" x="742950"/>
                </a:lnTo>
                <a:lnTo>
                  <a:pt y="95250" x="742950"/>
                </a:lnTo>
                <a:lnTo>
                  <a:pt y="114300" x="742950"/>
                </a:lnTo>
                <a:lnTo>
                  <a:pt y="133350" x="733425"/>
                </a:lnTo>
                <a:lnTo>
                  <a:pt y="152400" x="733425"/>
                </a:lnTo>
                <a:lnTo>
                  <a:pt y="171450" x="723900"/>
                </a:lnTo>
                <a:lnTo>
                  <a:pt y="200025" x="723900"/>
                </a:lnTo>
                <a:lnTo>
                  <a:pt y="219075" x="723900"/>
                </a:lnTo>
                <a:lnTo>
                  <a:pt y="228600" x="723900"/>
                </a:lnTo>
                <a:lnTo>
                  <a:pt y="257175" x="723900"/>
                </a:lnTo>
                <a:lnTo>
                  <a:pt y="266700" x="723900"/>
                </a:lnTo>
                <a:lnTo>
                  <a:pt y="285750" x="723900"/>
                </a:lnTo>
                <a:lnTo>
                  <a:pt y="304800" x="714375"/>
                </a:lnTo>
                <a:lnTo>
                  <a:pt y="304800" x="714375"/>
                </a:lnTo>
                <a:lnTo>
                  <a:pt y="323850" x="714375"/>
                </a:lnTo>
                <a:lnTo>
                  <a:pt y="333375" x="714375"/>
                </a:lnTo>
                <a:lnTo>
                  <a:pt y="333375" x="714375"/>
                </a:lnTo>
                <a:lnTo>
                  <a:pt y="342900" x="714375"/>
                </a:lnTo>
                <a:lnTo>
                  <a:pt y="352425" x="714375"/>
                </a:lnTo>
                <a:lnTo>
                  <a:pt y="361950" x="714375"/>
                </a:lnTo>
                <a:lnTo>
                  <a:pt y="361950" x="714375"/>
                </a:lnTo>
                <a:lnTo>
                  <a:pt y="371475" x="714375"/>
                </a:lnTo>
                <a:lnTo>
                  <a:pt y="371475" x="714375"/>
                </a:lnTo>
                <a:lnTo>
                  <a:pt y="371475" x="714375"/>
                </a:lnTo>
                <a:lnTo>
                  <a:pt y="371475" x="704850"/>
                </a:lnTo>
                <a:lnTo>
                  <a:pt y="381000" x="704850"/>
                </a:lnTo>
                <a:lnTo>
                  <a:pt y="381000" x="695325"/>
                </a:lnTo>
                <a:lnTo>
                  <a:pt y="381000" x="695325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2" id="22"/>
          <p:cNvSpPr/>
          <p:nvPr/>
        </p:nvSpPr>
        <p:spPr>
          <a:xfrm>
            <a:off y="4210050" x="5838825"/>
            <a:ext cy="57150" cx="723900"/>
          </a:xfrm>
          <a:custGeom>
            <a:avLst/>
            <a:gdLst/>
            <a:ahLst/>
            <a:rect r="r" b="b" t="t" l="l"/>
            <a:pathLst>
              <a:path w="723900" h="57150" fill="none">
                <a:moveTo>
                  <a:pt y="0" x="0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9525"/>
                </a:lnTo>
                <a:lnTo>
                  <a:pt y="9525" x="9525"/>
                </a:lnTo>
                <a:lnTo>
                  <a:pt y="9525" x="19050"/>
                </a:lnTo>
                <a:lnTo>
                  <a:pt y="9525" x="38100"/>
                </a:lnTo>
                <a:lnTo>
                  <a:pt y="9525" x="38100"/>
                </a:lnTo>
                <a:lnTo>
                  <a:pt y="9525" x="57150"/>
                </a:lnTo>
                <a:lnTo>
                  <a:pt y="9525" x="76200"/>
                </a:lnTo>
                <a:lnTo>
                  <a:pt y="9525" x="95250"/>
                </a:lnTo>
                <a:lnTo>
                  <a:pt y="9525" x="114300"/>
                </a:lnTo>
                <a:lnTo>
                  <a:pt y="9525" x="142875"/>
                </a:lnTo>
                <a:lnTo>
                  <a:pt y="19050" x="171450"/>
                </a:lnTo>
                <a:lnTo>
                  <a:pt y="19050" x="190500"/>
                </a:lnTo>
                <a:lnTo>
                  <a:pt y="19050" x="219075"/>
                </a:lnTo>
                <a:lnTo>
                  <a:pt y="28575" x="247650"/>
                </a:lnTo>
                <a:lnTo>
                  <a:pt y="28575" x="276225"/>
                </a:lnTo>
                <a:lnTo>
                  <a:pt y="28575" x="304800"/>
                </a:lnTo>
                <a:lnTo>
                  <a:pt y="28575" x="342900"/>
                </a:lnTo>
                <a:lnTo>
                  <a:pt y="28575" x="381000"/>
                </a:lnTo>
                <a:lnTo>
                  <a:pt y="38100" x="409575"/>
                </a:lnTo>
                <a:lnTo>
                  <a:pt y="38100" x="438150"/>
                </a:lnTo>
                <a:lnTo>
                  <a:pt y="38100" x="476250"/>
                </a:lnTo>
                <a:lnTo>
                  <a:pt y="38100" x="504825"/>
                </a:lnTo>
                <a:lnTo>
                  <a:pt y="38100" x="533400"/>
                </a:lnTo>
                <a:lnTo>
                  <a:pt y="38100" x="571500"/>
                </a:lnTo>
                <a:lnTo>
                  <a:pt y="47625" x="590550"/>
                </a:lnTo>
                <a:lnTo>
                  <a:pt y="47625" x="619125"/>
                </a:lnTo>
                <a:lnTo>
                  <a:pt y="47625" x="647700"/>
                </a:lnTo>
                <a:lnTo>
                  <a:pt y="47625" x="666750"/>
                </a:lnTo>
                <a:lnTo>
                  <a:pt y="47625" x="685800"/>
                </a:lnTo>
                <a:lnTo>
                  <a:pt y="57150" x="695325"/>
                </a:lnTo>
                <a:lnTo>
                  <a:pt y="57150" x="704850"/>
                </a:lnTo>
                <a:lnTo>
                  <a:pt y="57150" x="714375"/>
                </a:lnTo>
                <a:lnTo>
                  <a:pt y="57150" x="714375"/>
                </a:lnTo>
                <a:lnTo>
                  <a:pt y="57150" x="723900"/>
                </a:lnTo>
                <a:lnTo>
                  <a:pt y="57150" x="723900"/>
                </a:lnTo>
                <a:lnTo>
                  <a:pt y="57150" x="723900"/>
                </a:lnTo>
                <a:lnTo>
                  <a:pt y="57150" x="723900"/>
                </a:lnTo>
                <a:lnTo>
                  <a:pt y="57150" x="723900"/>
                </a:lnTo>
                <a:lnTo>
                  <a:pt y="57150" x="714375"/>
                </a:lnTo>
                <a:lnTo>
                  <a:pt y="57150" x="714375"/>
                </a:lnTo>
                <a:lnTo>
                  <a:pt y="57150" x="714375"/>
                </a:lnTo>
                <a:lnTo>
                  <a:pt y="57150" x="714375"/>
                </a:lnTo>
                <a:lnTo>
                  <a:pt y="57150" x="704850"/>
                </a:lnTo>
                <a:lnTo>
                  <a:pt y="57150" x="704850"/>
                </a:lnTo>
                <a:lnTo>
                  <a:pt y="57150" x="704850"/>
                </a:lnTo>
                <a:lnTo>
                  <a:pt y="57150" x="704850"/>
                </a:lnTo>
                <a:lnTo>
                  <a:pt y="57150" x="704850"/>
                </a:lnTo>
                <a:lnTo>
                  <a:pt y="57150" x="704850"/>
                </a:lnTo>
                <a:lnTo>
                  <a:pt y="57150" x="704850"/>
                </a:lnTo>
                <a:lnTo>
                  <a:pt y="57150" x="704850"/>
                </a:lnTo>
                <a:lnTo>
                  <a:pt y="57150" x="70485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3" id="23"/>
          <p:cNvSpPr/>
          <p:nvPr/>
        </p:nvSpPr>
        <p:spPr>
          <a:xfrm>
            <a:off y="3933825" x="6724650"/>
            <a:ext cy="390525" cx="180975"/>
          </a:xfrm>
          <a:custGeom>
            <a:avLst/>
            <a:gdLst/>
            <a:ahLst/>
            <a:rect r="r" b="b" t="t" l="l"/>
            <a:pathLst>
              <a:path w="180975" h="390525" fill="none">
                <a:moveTo>
                  <a:pt y="9525" x="0"/>
                </a:moveTo>
                <a:lnTo>
                  <a:pt y="9525" x="0"/>
                </a:lnTo>
                <a:lnTo>
                  <a:pt y="9525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0"/>
                </a:lnTo>
                <a:lnTo>
                  <a:pt y="9525" x="9525"/>
                </a:lnTo>
                <a:lnTo>
                  <a:pt y="19050" x="9525"/>
                </a:lnTo>
                <a:lnTo>
                  <a:pt y="19050" x="19050"/>
                </a:lnTo>
                <a:lnTo>
                  <a:pt y="28575" x="19050"/>
                </a:lnTo>
                <a:lnTo>
                  <a:pt y="28575" x="19050"/>
                </a:lnTo>
                <a:lnTo>
                  <a:pt y="38100" x="28575"/>
                </a:lnTo>
                <a:lnTo>
                  <a:pt y="47625" x="28575"/>
                </a:lnTo>
                <a:lnTo>
                  <a:pt y="57150" x="38100"/>
                </a:lnTo>
                <a:lnTo>
                  <a:pt y="66675" x="38100"/>
                </a:lnTo>
                <a:lnTo>
                  <a:pt y="76200" x="38100"/>
                </a:lnTo>
                <a:lnTo>
                  <a:pt y="95250" x="47625"/>
                </a:lnTo>
                <a:lnTo>
                  <a:pt y="104775" x="47625"/>
                </a:lnTo>
                <a:lnTo>
                  <a:pt y="114300" x="57150"/>
                </a:lnTo>
                <a:lnTo>
                  <a:pt y="133350" x="66675"/>
                </a:lnTo>
                <a:lnTo>
                  <a:pt y="142875" x="66675"/>
                </a:lnTo>
                <a:lnTo>
                  <a:pt y="152400" x="66675"/>
                </a:lnTo>
                <a:lnTo>
                  <a:pt y="161925" x="76200"/>
                </a:lnTo>
                <a:lnTo>
                  <a:pt y="171450" x="85725"/>
                </a:lnTo>
                <a:lnTo>
                  <a:pt y="190500" x="85725"/>
                </a:lnTo>
                <a:lnTo>
                  <a:pt y="200025" x="95250"/>
                </a:lnTo>
                <a:lnTo>
                  <a:pt y="209550" x="104775"/>
                </a:lnTo>
                <a:lnTo>
                  <a:pt y="219075" x="104775"/>
                </a:lnTo>
                <a:lnTo>
                  <a:pt y="238125" x="114300"/>
                </a:lnTo>
                <a:lnTo>
                  <a:pt y="247650" x="114300"/>
                </a:lnTo>
                <a:lnTo>
                  <a:pt y="266700" x="123825"/>
                </a:lnTo>
                <a:lnTo>
                  <a:pt y="266700" x="133350"/>
                </a:lnTo>
                <a:lnTo>
                  <a:pt y="285750" x="133350"/>
                </a:lnTo>
                <a:lnTo>
                  <a:pt y="295275" x="133350"/>
                </a:lnTo>
                <a:lnTo>
                  <a:pt y="304800" x="133350"/>
                </a:lnTo>
                <a:lnTo>
                  <a:pt y="314325" x="142875"/>
                </a:lnTo>
                <a:lnTo>
                  <a:pt y="333375" x="142875"/>
                </a:lnTo>
                <a:lnTo>
                  <a:pt y="333375" x="142875"/>
                </a:lnTo>
                <a:lnTo>
                  <a:pt y="342900" x="152400"/>
                </a:lnTo>
                <a:lnTo>
                  <a:pt y="352425" x="152400"/>
                </a:lnTo>
                <a:lnTo>
                  <a:pt y="361950" x="161925"/>
                </a:lnTo>
                <a:lnTo>
                  <a:pt y="361950" x="161925"/>
                </a:lnTo>
                <a:lnTo>
                  <a:pt y="371475" x="171450"/>
                </a:lnTo>
                <a:lnTo>
                  <a:pt y="371475" x="171450"/>
                </a:lnTo>
                <a:lnTo>
                  <a:pt y="371475" x="171450"/>
                </a:lnTo>
                <a:lnTo>
                  <a:pt y="381000" x="171450"/>
                </a:lnTo>
                <a:lnTo>
                  <a:pt y="381000" x="171450"/>
                </a:lnTo>
                <a:lnTo>
                  <a:pt y="381000" x="180975"/>
                </a:lnTo>
                <a:lnTo>
                  <a:pt y="381000" x="180975"/>
                </a:lnTo>
                <a:lnTo>
                  <a:pt y="390525" x="180975"/>
                </a:lnTo>
                <a:lnTo>
                  <a:pt y="390525" x="180975"/>
                </a:lnTo>
                <a:lnTo>
                  <a:pt y="390525" x="180975"/>
                </a:lnTo>
                <a:lnTo>
                  <a:pt y="390525" x="180975"/>
                </a:lnTo>
                <a:lnTo>
                  <a:pt y="390525" x="180975"/>
                </a:lnTo>
                <a:lnTo>
                  <a:pt y="390525" x="180975"/>
                </a:lnTo>
                <a:lnTo>
                  <a:pt y="390525" x="180975"/>
                </a:lnTo>
                <a:lnTo>
                  <a:pt y="390525" x="180975"/>
                </a:lnTo>
                <a:lnTo>
                  <a:pt y="381000" x="180975"/>
                </a:lnTo>
                <a:lnTo>
                  <a:pt y="381000" x="180975"/>
                </a:lnTo>
                <a:lnTo>
                  <a:pt y="381000" x="171450"/>
                </a:lnTo>
                <a:lnTo>
                  <a:pt y="381000" x="171450"/>
                </a:lnTo>
                <a:lnTo>
                  <a:pt y="381000" x="17145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4" id="24"/>
          <p:cNvSpPr/>
          <p:nvPr/>
        </p:nvSpPr>
        <p:spPr>
          <a:xfrm>
            <a:off y="3867150" x="6743700"/>
            <a:ext cy="419100" cx="142875"/>
          </a:xfrm>
          <a:custGeom>
            <a:avLst/>
            <a:gdLst/>
            <a:ahLst/>
            <a:rect r="r" b="b" t="t" l="l"/>
            <a:pathLst>
              <a:path w="142875" h="419100" fill="none">
                <a:moveTo>
                  <a:pt y="9525" x="9525"/>
                </a:move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9525" x="0"/>
                </a:lnTo>
                <a:lnTo>
                  <a:pt y="9525" x="0"/>
                </a:lnTo>
                <a:lnTo>
                  <a:pt y="19050" x="0"/>
                </a:lnTo>
                <a:lnTo>
                  <a:pt y="19050" x="0"/>
                </a:lnTo>
                <a:lnTo>
                  <a:pt y="28575" x="0"/>
                </a:lnTo>
                <a:lnTo>
                  <a:pt y="28575" x="0"/>
                </a:lnTo>
                <a:lnTo>
                  <a:pt y="28575" x="9525"/>
                </a:lnTo>
                <a:lnTo>
                  <a:pt y="38100" x="9525"/>
                </a:lnTo>
                <a:lnTo>
                  <a:pt y="47625" x="9525"/>
                </a:lnTo>
                <a:lnTo>
                  <a:pt y="57150" x="9525"/>
                </a:lnTo>
                <a:lnTo>
                  <a:pt y="57150" x="9525"/>
                </a:lnTo>
                <a:lnTo>
                  <a:pt y="66675" x="19050"/>
                </a:lnTo>
                <a:lnTo>
                  <a:pt y="76200" x="19050"/>
                </a:lnTo>
                <a:lnTo>
                  <a:pt y="85725" x="19050"/>
                </a:lnTo>
                <a:lnTo>
                  <a:pt y="95250" x="19050"/>
                </a:lnTo>
                <a:lnTo>
                  <a:pt y="104775" x="28575"/>
                </a:lnTo>
                <a:lnTo>
                  <a:pt y="123825" x="28575"/>
                </a:lnTo>
                <a:lnTo>
                  <a:pt y="133350" x="38100"/>
                </a:lnTo>
                <a:lnTo>
                  <a:pt y="152400" x="38100"/>
                </a:lnTo>
                <a:lnTo>
                  <a:pt y="161925" x="47625"/>
                </a:lnTo>
                <a:lnTo>
                  <a:pt y="171450" x="47625"/>
                </a:lnTo>
                <a:lnTo>
                  <a:pt y="190500" x="47625"/>
                </a:lnTo>
                <a:lnTo>
                  <a:pt y="200025" x="47625"/>
                </a:lnTo>
                <a:lnTo>
                  <a:pt y="209550" x="57150"/>
                </a:lnTo>
                <a:lnTo>
                  <a:pt y="228600" x="57150"/>
                </a:lnTo>
                <a:lnTo>
                  <a:pt y="228600" x="66675"/>
                </a:lnTo>
                <a:lnTo>
                  <a:pt y="247650" x="66675"/>
                </a:lnTo>
                <a:lnTo>
                  <a:pt y="257175" x="76200"/>
                </a:lnTo>
                <a:lnTo>
                  <a:pt y="266700" x="76200"/>
                </a:lnTo>
                <a:lnTo>
                  <a:pt y="276225" x="85725"/>
                </a:lnTo>
                <a:lnTo>
                  <a:pt y="295275" x="85725"/>
                </a:lnTo>
                <a:lnTo>
                  <a:pt y="304800" x="85725"/>
                </a:lnTo>
                <a:lnTo>
                  <a:pt y="314325" x="95250"/>
                </a:lnTo>
                <a:lnTo>
                  <a:pt y="323850" x="95250"/>
                </a:lnTo>
                <a:lnTo>
                  <a:pt y="333375" x="104775"/>
                </a:lnTo>
                <a:lnTo>
                  <a:pt y="333375" x="104775"/>
                </a:lnTo>
                <a:lnTo>
                  <a:pt y="342900" x="114300"/>
                </a:lnTo>
                <a:lnTo>
                  <a:pt y="352425" x="114300"/>
                </a:lnTo>
                <a:lnTo>
                  <a:pt y="361950" x="114300"/>
                </a:lnTo>
                <a:lnTo>
                  <a:pt y="371475" x="114300"/>
                </a:lnTo>
                <a:lnTo>
                  <a:pt y="371475" x="114300"/>
                </a:lnTo>
                <a:lnTo>
                  <a:pt y="381000" x="114300"/>
                </a:lnTo>
                <a:lnTo>
                  <a:pt y="390525" x="123825"/>
                </a:lnTo>
                <a:lnTo>
                  <a:pt y="400050" x="123825"/>
                </a:lnTo>
                <a:lnTo>
                  <a:pt y="400050" x="123825"/>
                </a:lnTo>
                <a:lnTo>
                  <a:pt y="400050" x="133350"/>
                </a:lnTo>
                <a:lnTo>
                  <a:pt y="400050" x="133350"/>
                </a:lnTo>
                <a:lnTo>
                  <a:pt y="400050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09575" x="133350"/>
                </a:lnTo>
                <a:lnTo>
                  <a:pt y="419100" x="142875"/>
                </a:lnTo>
                <a:lnTo>
                  <a:pt y="419100" x="142875"/>
                </a:lnTo>
                <a:lnTo>
                  <a:pt y="419100" x="142875"/>
                </a:lnTo>
                <a:lnTo>
                  <a:pt y="419100" x="142875"/>
                </a:lnTo>
                <a:lnTo>
                  <a:pt y="419100" x="142875"/>
                </a:lnTo>
                <a:lnTo>
                  <a:pt y="419100" x="142875"/>
                </a:lnTo>
                <a:lnTo>
                  <a:pt y="419100" x="142875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5" id="25"/>
          <p:cNvSpPr/>
          <p:nvPr/>
        </p:nvSpPr>
        <p:spPr>
          <a:xfrm>
            <a:off y="3829050" x="6686550"/>
            <a:ext cy="590550" cx="57150"/>
          </a:xfrm>
          <a:custGeom>
            <a:avLst/>
            <a:gdLst/>
            <a:ahLst/>
            <a:rect r="r" b="b" t="t" l="l"/>
            <a:pathLst>
              <a:path w="57150" h="590550" fill="none">
                <a:moveTo>
                  <a:pt y="38100" x="57150"/>
                </a:moveTo>
                <a:lnTo>
                  <a:pt y="38100" x="57150"/>
                </a:lnTo>
                <a:lnTo>
                  <a:pt y="38100" x="57150"/>
                </a:lnTo>
                <a:lnTo>
                  <a:pt y="38100" x="57150"/>
                </a:lnTo>
                <a:lnTo>
                  <a:pt y="38100" x="57150"/>
                </a:lnTo>
                <a:lnTo>
                  <a:pt y="38100" x="57150"/>
                </a:lnTo>
                <a:lnTo>
                  <a:pt y="38100" x="57150"/>
                </a:lnTo>
                <a:lnTo>
                  <a:pt y="38100" x="57150"/>
                </a:lnTo>
                <a:lnTo>
                  <a:pt y="38100" x="57150"/>
                </a:lnTo>
                <a:lnTo>
                  <a:pt y="28575" x="57150"/>
                </a:lnTo>
                <a:lnTo>
                  <a:pt y="28575" x="57150"/>
                </a:lnTo>
                <a:lnTo>
                  <a:pt y="28575" x="57150"/>
                </a:lnTo>
                <a:lnTo>
                  <a:pt y="28575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19050" x="57150"/>
                </a:lnTo>
                <a:lnTo>
                  <a:pt y="9525" x="57150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9525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47625"/>
                </a:lnTo>
                <a:lnTo>
                  <a:pt y="0" x="57150"/>
                </a:lnTo>
                <a:lnTo>
                  <a:pt y="0" x="57150"/>
                </a:lnTo>
                <a:lnTo>
                  <a:pt y="0" x="57150"/>
                </a:lnTo>
                <a:lnTo>
                  <a:pt y="0" x="57150"/>
                </a:lnTo>
                <a:lnTo>
                  <a:pt y="0" x="57150"/>
                </a:lnTo>
                <a:lnTo>
                  <a:pt y="0" x="57150"/>
                </a:lnTo>
                <a:lnTo>
                  <a:pt y="9525" x="57150"/>
                </a:lnTo>
                <a:lnTo>
                  <a:pt y="9525" x="57150"/>
                </a:lnTo>
                <a:lnTo>
                  <a:pt y="19050" x="57150"/>
                </a:lnTo>
                <a:lnTo>
                  <a:pt y="28575" x="57150"/>
                </a:lnTo>
                <a:lnTo>
                  <a:pt y="38100" x="57150"/>
                </a:lnTo>
                <a:lnTo>
                  <a:pt y="47625" x="47625"/>
                </a:lnTo>
                <a:lnTo>
                  <a:pt y="66675" x="47625"/>
                </a:lnTo>
                <a:lnTo>
                  <a:pt y="76200" x="47625"/>
                </a:lnTo>
                <a:lnTo>
                  <a:pt y="95250" x="47625"/>
                </a:lnTo>
                <a:lnTo>
                  <a:pt y="104775" x="38100"/>
                </a:lnTo>
                <a:lnTo>
                  <a:pt y="133350" x="38100"/>
                </a:lnTo>
                <a:lnTo>
                  <a:pt y="142875" x="38100"/>
                </a:lnTo>
                <a:lnTo>
                  <a:pt y="171450" x="38100"/>
                </a:lnTo>
                <a:lnTo>
                  <a:pt y="180975" x="38100"/>
                </a:lnTo>
                <a:lnTo>
                  <a:pt y="200025" x="38100"/>
                </a:lnTo>
                <a:lnTo>
                  <a:pt y="219075" x="38100"/>
                </a:lnTo>
                <a:lnTo>
                  <a:pt y="238125" x="38100"/>
                </a:lnTo>
                <a:lnTo>
                  <a:pt y="247650" x="28575"/>
                </a:lnTo>
                <a:lnTo>
                  <a:pt y="266700" x="28575"/>
                </a:lnTo>
                <a:lnTo>
                  <a:pt y="276225" x="28575"/>
                </a:lnTo>
                <a:lnTo>
                  <a:pt y="285750" x="28575"/>
                </a:lnTo>
                <a:lnTo>
                  <a:pt y="304800" x="19050"/>
                </a:lnTo>
                <a:lnTo>
                  <a:pt y="314325" x="19050"/>
                </a:lnTo>
                <a:lnTo>
                  <a:pt y="333375" x="19050"/>
                </a:lnTo>
                <a:lnTo>
                  <a:pt y="342900" x="9525"/>
                </a:lnTo>
                <a:lnTo>
                  <a:pt y="361950" x="9525"/>
                </a:lnTo>
                <a:lnTo>
                  <a:pt y="371475" x="9525"/>
                </a:lnTo>
                <a:lnTo>
                  <a:pt y="381000" x="9525"/>
                </a:lnTo>
                <a:lnTo>
                  <a:pt y="400050" x="9525"/>
                </a:lnTo>
                <a:lnTo>
                  <a:pt y="409575" x="9525"/>
                </a:lnTo>
                <a:lnTo>
                  <a:pt y="409575" x="9525"/>
                </a:lnTo>
                <a:lnTo>
                  <a:pt y="428625" x="9525"/>
                </a:lnTo>
                <a:lnTo>
                  <a:pt y="438150" x="9525"/>
                </a:lnTo>
                <a:lnTo>
                  <a:pt y="438150" x="9525"/>
                </a:lnTo>
                <a:lnTo>
                  <a:pt y="447675" x="9525"/>
                </a:lnTo>
                <a:lnTo>
                  <a:pt y="457200" x="9525"/>
                </a:lnTo>
                <a:lnTo>
                  <a:pt y="466725" x="9525"/>
                </a:lnTo>
                <a:lnTo>
                  <a:pt y="476250" x="9525"/>
                </a:lnTo>
                <a:lnTo>
                  <a:pt y="476250" x="9525"/>
                </a:lnTo>
                <a:lnTo>
                  <a:pt y="485775" x="9525"/>
                </a:lnTo>
                <a:lnTo>
                  <a:pt y="495300" x="0"/>
                </a:lnTo>
                <a:lnTo>
                  <a:pt y="504825" x="0"/>
                </a:lnTo>
                <a:lnTo>
                  <a:pt y="504825" x="0"/>
                </a:lnTo>
                <a:lnTo>
                  <a:pt y="514350" x="0"/>
                </a:lnTo>
                <a:lnTo>
                  <a:pt y="523875" x="0"/>
                </a:lnTo>
                <a:lnTo>
                  <a:pt y="533400" x="0"/>
                </a:lnTo>
                <a:lnTo>
                  <a:pt y="533400" x="0"/>
                </a:lnTo>
                <a:lnTo>
                  <a:pt y="533400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42925" x="0"/>
                </a:lnTo>
                <a:lnTo>
                  <a:pt y="552450" x="0"/>
                </a:lnTo>
                <a:lnTo>
                  <a:pt y="552450" x="0"/>
                </a:lnTo>
                <a:lnTo>
                  <a:pt y="552450" x="0"/>
                </a:lnTo>
                <a:lnTo>
                  <a:pt y="552450" x="0"/>
                </a:lnTo>
                <a:lnTo>
                  <a:pt y="552450" x="0"/>
                </a:lnTo>
                <a:lnTo>
                  <a:pt y="552450" x="0"/>
                </a:lnTo>
                <a:lnTo>
                  <a:pt y="552450" x="0"/>
                </a:lnTo>
                <a:lnTo>
                  <a:pt y="552450" x="0"/>
                </a:lnTo>
                <a:lnTo>
                  <a:pt y="561975" x="0"/>
                </a:lnTo>
                <a:lnTo>
                  <a:pt y="561975" x="0"/>
                </a:lnTo>
                <a:lnTo>
                  <a:pt y="561975" x="0"/>
                </a:lnTo>
                <a:lnTo>
                  <a:pt y="571500" x="0"/>
                </a:lnTo>
                <a:lnTo>
                  <a:pt y="571500" x="0"/>
                </a:lnTo>
                <a:lnTo>
                  <a:pt y="571500" x="0"/>
                </a:lnTo>
                <a:lnTo>
                  <a:pt y="571500" x="0"/>
                </a:lnTo>
                <a:lnTo>
                  <a:pt y="571500" x="9525"/>
                </a:lnTo>
                <a:lnTo>
                  <a:pt y="571500" x="9525"/>
                </a:lnTo>
                <a:lnTo>
                  <a:pt y="571500" x="9525"/>
                </a:lnTo>
                <a:lnTo>
                  <a:pt y="571500" x="9525"/>
                </a:lnTo>
                <a:lnTo>
                  <a:pt y="571500" x="9525"/>
                </a:lnTo>
                <a:lnTo>
                  <a:pt y="571500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90550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81025" x="9525"/>
                </a:lnTo>
                <a:lnTo>
                  <a:pt y="590550" x="9525"/>
                </a:lnTo>
                <a:lnTo>
                  <a:pt y="590550" x="9525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6" id="26"/>
          <p:cNvSpPr/>
          <p:nvPr/>
        </p:nvSpPr>
        <p:spPr>
          <a:xfrm>
            <a:off y="4305300" x="5638800"/>
            <a:ext cy="85725" cx="1028700"/>
          </a:xfrm>
          <a:custGeom>
            <a:avLst/>
            <a:gdLst/>
            <a:ahLst/>
            <a:rect r="r" b="b" t="t" l="l"/>
            <a:pathLst>
              <a:path w="1028700" h="85725" fill="none">
                <a:moveTo>
                  <a:pt y="9525" x="66675"/>
                </a:move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66675"/>
                </a:lnTo>
                <a:lnTo>
                  <a:pt y="9525" x="76200"/>
                </a:lnTo>
                <a:lnTo>
                  <a:pt y="19050" x="95250"/>
                </a:lnTo>
                <a:lnTo>
                  <a:pt y="19050" x="104775"/>
                </a:lnTo>
                <a:lnTo>
                  <a:pt y="19050" x="114300"/>
                </a:lnTo>
                <a:lnTo>
                  <a:pt y="19050" x="133350"/>
                </a:lnTo>
                <a:lnTo>
                  <a:pt y="19050" x="161925"/>
                </a:lnTo>
                <a:lnTo>
                  <a:pt y="19050" x="180975"/>
                </a:lnTo>
                <a:lnTo>
                  <a:pt y="19050" x="200025"/>
                </a:lnTo>
                <a:lnTo>
                  <a:pt y="19050" x="238125"/>
                </a:lnTo>
                <a:lnTo>
                  <a:pt y="19050" x="266700"/>
                </a:lnTo>
                <a:lnTo>
                  <a:pt y="28575" x="295275"/>
                </a:lnTo>
                <a:lnTo>
                  <a:pt y="28575" x="333375"/>
                </a:lnTo>
                <a:lnTo>
                  <a:pt y="28575" x="361950"/>
                </a:lnTo>
                <a:lnTo>
                  <a:pt y="28575" x="400050"/>
                </a:lnTo>
                <a:lnTo>
                  <a:pt y="28575" x="438150"/>
                </a:lnTo>
                <a:lnTo>
                  <a:pt y="28575" x="476250"/>
                </a:lnTo>
                <a:lnTo>
                  <a:pt y="28575" x="504825"/>
                </a:lnTo>
                <a:lnTo>
                  <a:pt y="28575" x="542925"/>
                </a:lnTo>
                <a:lnTo>
                  <a:pt y="38100" x="590550"/>
                </a:lnTo>
                <a:lnTo>
                  <a:pt y="38100" x="628650"/>
                </a:lnTo>
                <a:lnTo>
                  <a:pt y="38100" x="666750"/>
                </a:lnTo>
                <a:lnTo>
                  <a:pt y="38100" x="704850"/>
                </a:lnTo>
                <a:lnTo>
                  <a:pt y="47625" x="733425"/>
                </a:lnTo>
                <a:lnTo>
                  <a:pt y="47625" x="771525"/>
                </a:lnTo>
                <a:lnTo>
                  <a:pt y="57150" x="800100"/>
                </a:lnTo>
                <a:lnTo>
                  <a:pt y="57150" x="828675"/>
                </a:lnTo>
                <a:lnTo>
                  <a:pt y="66675" x="857250"/>
                </a:lnTo>
                <a:lnTo>
                  <a:pt y="66675" x="885825"/>
                </a:lnTo>
                <a:lnTo>
                  <a:pt y="66675" x="914400"/>
                </a:lnTo>
                <a:lnTo>
                  <a:pt y="76200" x="923925"/>
                </a:lnTo>
                <a:lnTo>
                  <a:pt y="76200" x="952500"/>
                </a:lnTo>
                <a:lnTo>
                  <a:pt y="76200" x="952500"/>
                </a:lnTo>
                <a:lnTo>
                  <a:pt y="85725" x="971550"/>
                </a:lnTo>
                <a:lnTo>
                  <a:pt y="85725" x="981075"/>
                </a:lnTo>
                <a:lnTo>
                  <a:pt y="85725" x="981075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990600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85725" x="1000125"/>
                </a:lnTo>
                <a:lnTo>
                  <a:pt y="76200" x="990600"/>
                </a:lnTo>
                <a:lnTo>
                  <a:pt y="76200" x="990600"/>
                </a:lnTo>
                <a:lnTo>
                  <a:pt y="76200" x="990600"/>
                </a:lnTo>
                <a:lnTo>
                  <a:pt y="76200" x="990600"/>
                </a:lnTo>
                <a:lnTo>
                  <a:pt y="76200" x="990600"/>
                </a:lnTo>
                <a:lnTo>
                  <a:pt y="76200" x="990600"/>
                </a:lnTo>
                <a:lnTo>
                  <a:pt y="85725" x="990600"/>
                </a:lnTo>
                <a:lnTo>
                  <a:pt y="85725" x="981075"/>
                </a:lnTo>
                <a:lnTo>
                  <a:pt y="85725" x="981075"/>
                </a:lnTo>
                <a:lnTo>
                  <a:pt y="85725" x="981075"/>
                </a:lnTo>
                <a:lnTo>
                  <a:pt y="85725" x="981075"/>
                </a:lnTo>
                <a:lnTo>
                  <a:pt y="85725" x="981075"/>
                </a:lnTo>
                <a:lnTo>
                  <a:pt y="85725" x="971550"/>
                </a:lnTo>
                <a:lnTo>
                  <a:pt y="85725" x="962025"/>
                </a:lnTo>
                <a:lnTo>
                  <a:pt y="85725" x="952500"/>
                </a:lnTo>
                <a:lnTo>
                  <a:pt y="85725" x="952500"/>
                </a:lnTo>
                <a:lnTo>
                  <a:pt y="85725" x="942975"/>
                </a:lnTo>
                <a:lnTo>
                  <a:pt y="85725" x="933450"/>
                </a:lnTo>
                <a:lnTo>
                  <a:pt y="85725" x="914400"/>
                </a:lnTo>
                <a:lnTo>
                  <a:pt y="85725" x="904875"/>
                </a:lnTo>
                <a:lnTo>
                  <a:pt y="85725" x="885825"/>
                </a:lnTo>
                <a:lnTo>
                  <a:pt y="85725" x="866775"/>
                </a:lnTo>
                <a:lnTo>
                  <a:pt y="76200" x="847725"/>
                </a:lnTo>
                <a:lnTo>
                  <a:pt y="76200" x="819150"/>
                </a:lnTo>
                <a:lnTo>
                  <a:pt y="76200" x="781050"/>
                </a:lnTo>
                <a:lnTo>
                  <a:pt y="66675" x="752475"/>
                </a:lnTo>
                <a:lnTo>
                  <a:pt y="66675" x="723900"/>
                </a:lnTo>
                <a:lnTo>
                  <a:pt y="66675" x="685800"/>
                </a:lnTo>
                <a:lnTo>
                  <a:pt y="66675" x="657225"/>
                </a:lnTo>
                <a:lnTo>
                  <a:pt y="66675" x="619125"/>
                </a:lnTo>
                <a:lnTo>
                  <a:pt y="57150" x="581025"/>
                </a:lnTo>
                <a:lnTo>
                  <a:pt y="57150" x="542925"/>
                </a:lnTo>
                <a:lnTo>
                  <a:pt y="57150" x="504825"/>
                </a:lnTo>
                <a:lnTo>
                  <a:pt y="57150" x="466725"/>
                </a:lnTo>
                <a:lnTo>
                  <a:pt y="47625" x="428625"/>
                </a:lnTo>
                <a:lnTo>
                  <a:pt y="47625" x="381000"/>
                </a:lnTo>
                <a:lnTo>
                  <a:pt y="47625" x="342900"/>
                </a:lnTo>
                <a:lnTo>
                  <a:pt y="47625" x="304800"/>
                </a:lnTo>
                <a:lnTo>
                  <a:pt y="47625" x="266700"/>
                </a:lnTo>
                <a:lnTo>
                  <a:pt y="47625" x="238125"/>
                </a:lnTo>
                <a:lnTo>
                  <a:pt y="38100" x="200025"/>
                </a:lnTo>
                <a:lnTo>
                  <a:pt y="38100" x="171450"/>
                </a:lnTo>
                <a:lnTo>
                  <a:pt y="38100" x="133350"/>
                </a:lnTo>
                <a:lnTo>
                  <a:pt y="28575" x="104775"/>
                </a:lnTo>
                <a:lnTo>
                  <a:pt y="28575" x="76200"/>
                </a:lnTo>
                <a:lnTo>
                  <a:pt y="28575" x="66675"/>
                </a:lnTo>
                <a:lnTo>
                  <a:pt y="28575" x="38100"/>
                </a:lnTo>
                <a:lnTo>
                  <a:pt y="19050" x="28575"/>
                </a:lnTo>
                <a:lnTo>
                  <a:pt y="19050" x="19050"/>
                </a:lnTo>
                <a:lnTo>
                  <a:pt y="9525" x="9525"/>
                </a:lnTo>
                <a:lnTo>
                  <a:pt y="9525" x="9525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0"/>
                </a:lnTo>
                <a:lnTo>
                  <a:pt y="0" x="9525"/>
                </a:lnTo>
                <a:lnTo>
                  <a:pt y="0" x="9525"/>
                </a:lnTo>
                <a:lnTo>
                  <a:pt y="0" x="19050"/>
                </a:lnTo>
                <a:lnTo>
                  <a:pt y="0" x="19050"/>
                </a:lnTo>
                <a:lnTo>
                  <a:pt y="0" x="28575"/>
                </a:lnTo>
                <a:lnTo>
                  <a:pt y="0" x="28575"/>
                </a:lnTo>
                <a:lnTo>
                  <a:pt y="9525" x="28575"/>
                </a:lnTo>
                <a:lnTo>
                  <a:pt y="9525" x="28575"/>
                </a:lnTo>
                <a:lnTo>
                  <a:pt y="9525" x="38100"/>
                </a:lnTo>
                <a:lnTo>
                  <a:pt y="19050" x="38100"/>
                </a:lnTo>
                <a:lnTo>
                  <a:pt y="19050" x="38100"/>
                </a:lnTo>
                <a:lnTo>
                  <a:pt y="19050" x="47625"/>
                </a:lnTo>
                <a:lnTo>
                  <a:pt y="28575" x="47625"/>
                </a:lnTo>
                <a:lnTo>
                  <a:pt y="28575" x="57150"/>
                </a:lnTo>
                <a:lnTo>
                  <a:pt y="28575" x="57150"/>
                </a:lnTo>
                <a:lnTo>
                  <a:pt y="28575" x="57150"/>
                </a:lnTo>
                <a:lnTo>
                  <a:pt y="28575" x="66675"/>
                </a:lnTo>
                <a:lnTo>
                  <a:pt y="28575" x="66675"/>
                </a:lnTo>
                <a:lnTo>
                  <a:pt y="28575" x="66675"/>
                </a:lnTo>
                <a:lnTo>
                  <a:pt y="28575" x="76200"/>
                </a:lnTo>
                <a:lnTo>
                  <a:pt y="28575" x="85725"/>
                </a:lnTo>
                <a:lnTo>
                  <a:pt y="28575" x="95250"/>
                </a:lnTo>
                <a:lnTo>
                  <a:pt y="28575" x="104775"/>
                </a:lnTo>
                <a:lnTo>
                  <a:pt y="28575" x="114300"/>
                </a:lnTo>
                <a:lnTo>
                  <a:pt y="28575" x="133350"/>
                </a:lnTo>
                <a:lnTo>
                  <a:pt y="28575" x="152400"/>
                </a:lnTo>
                <a:lnTo>
                  <a:pt y="28575" x="171450"/>
                </a:lnTo>
                <a:lnTo>
                  <a:pt y="28575" x="180975"/>
                </a:lnTo>
                <a:lnTo>
                  <a:pt y="28575" x="200025"/>
                </a:lnTo>
                <a:lnTo>
                  <a:pt y="28575" x="228600"/>
                </a:lnTo>
                <a:lnTo>
                  <a:pt y="28575" x="257175"/>
                </a:lnTo>
                <a:lnTo>
                  <a:pt y="28575" x="276225"/>
                </a:lnTo>
                <a:lnTo>
                  <a:pt y="28575" x="304800"/>
                </a:lnTo>
                <a:lnTo>
                  <a:pt y="28575" x="342900"/>
                </a:lnTo>
                <a:lnTo>
                  <a:pt y="28575" x="371475"/>
                </a:lnTo>
                <a:lnTo>
                  <a:pt y="38100" x="400050"/>
                </a:lnTo>
                <a:lnTo>
                  <a:pt y="38100" x="428625"/>
                </a:lnTo>
                <a:lnTo>
                  <a:pt y="38100" x="466725"/>
                </a:lnTo>
                <a:lnTo>
                  <a:pt y="38100" x="495300"/>
                </a:lnTo>
                <a:lnTo>
                  <a:pt y="47625" x="523875"/>
                </a:lnTo>
                <a:lnTo>
                  <a:pt y="47625" x="561975"/>
                </a:lnTo>
                <a:lnTo>
                  <a:pt y="47625" x="600075"/>
                </a:lnTo>
                <a:lnTo>
                  <a:pt y="57150" x="628650"/>
                </a:lnTo>
                <a:lnTo>
                  <a:pt y="57150" x="657225"/>
                </a:lnTo>
                <a:lnTo>
                  <a:pt y="66675" x="685800"/>
                </a:lnTo>
                <a:lnTo>
                  <a:pt y="66675" x="714375"/>
                </a:lnTo>
                <a:lnTo>
                  <a:pt y="66675" x="742950"/>
                </a:lnTo>
                <a:lnTo>
                  <a:pt y="66675" x="781050"/>
                </a:lnTo>
                <a:lnTo>
                  <a:pt y="66675" x="809625"/>
                </a:lnTo>
                <a:lnTo>
                  <a:pt y="76200" x="838200"/>
                </a:lnTo>
                <a:lnTo>
                  <a:pt y="76200" x="857250"/>
                </a:lnTo>
                <a:lnTo>
                  <a:pt y="76200" x="885825"/>
                </a:lnTo>
                <a:lnTo>
                  <a:pt y="76200" x="904875"/>
                </a:lnTo>
                <a:lnTo>
                  <a:pt y="85725" x="923925"/>
                </a:lnTo>
                <a:lnTo>
                  <a:pt y="76200" x="942975"/>
                </a:lnTo>
                <a:lnTo>
                  <a:pt y="76200" x="952500"/>
                </a:lnTo>
                <a:lnTo>
                  <a:pt y="76200" x="971550"/>
                </a:lnTo>
                <a:lnTo>
                  <a:pt y="76200" x="981075"/>
                </a:lnTo>
                <a:lnTo>
                  <a:pt y="76200" x="990600"/>
                </a:lnTo>
                <a:lnTo>
                  <a:pt y="76200" x="1000125"/>
                </a:lnTo>
                <a:lnTo>
                  <a:pt y="76200" x="1009650"/>
                </a:lnTo>
                <a:lnTo>
                  <a:pt y="66675" x="1019175"/>
                </a:lnTo>
                <a:lnTo>
                  <a:pt y="66675" x="1019175"/>
                </a:lnTo>
                <a:lnTo>
                  <a:pt y="66675" x="1019175"/>
                </a:lnTo>
                <a:lnTo>
                  <a:pt y="66675" x="1028700"/>
                </a:lnTo>
                <a:lnTo>
                  <a:pt y="66675" x="1028700"/>
                </a:lnTo>
                <a:lnTo>
                  <a:pt y="66675" x="1028700"/>
                </a:lnTo>
                <a:lnTo>
                  <a:pt y="76200" x="1028700"/>
                </a:lnTo>
                <a:lnTo>
                  <a:pt y="76200" x="1028700"/>
                </a:lnTo>
                <a:lnTo>
                  <a:pt y="76200" x="1028700"/>
                </a:lnTo>
                <a:lnTo>
                  <a:pt y="76200" x="1028700"/>
                </a:lnTo>
                <a:lnTo>
                  <a:pt y="76200" x="1019175"/>
                </a:lnTo>
                <a:lnTo>
                  <a:pt y="76200" x="1019175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7" id="27"/>
          <p:cNvSpPr/>
          <p:nvPr/>
        </p:nvSpPr>
        <p:spPr>
          <a:xfrm>
            <a:off y="571500" x="2886075"/>
            <a:ext cy="4419600" cx="6048375"/>
          </a:xfrm>
          <a:custGeom>
            <a:avLst/>
            <a:gdLst/>
            <a:ahLst/>
            <a:rect r="r" b="b" t="t" l="l"/>
            <a:pathLst>
              <a:path w="6048375" h="4419600" fill="none">
                <a:moveTo>
                  <a:pt y="2638425" x="76200"/>
                </a:moveTo>
                <a:lnTo>
                  <a:pt y="2628900" x="66675"/>
                </a:lnTo>
                <a:lnTo>
                  <a:pt y="2619375" x="66675"/>
                </a:lnTo>
                <a:lnTo>
                  <a:pt y="2619375" x="66675"/>
                </a:lnTo>
                <a:lnTo>
                  <a:pt y="2619375" x="66675"/>
                </a:lnTo>
                <a:lnTo>
                  <a:pt y="2609850" x="66675"/>
                </a:lnTo>
                <a:lnTo>
                  <a:pt y="2609850" x="66675"/>
                </a:lnTo>
                <a:lnTo>
                  <a:pt y="2600325" x="66675"/>
                </a:lnTo>
                <a:lnTo>
                  <a:pt y="2590800" x="66675"/>
                </a:lnTo>
                <a:lnTo>
                  <a:pt y="2581275" x="66675"/>
                </a:lnTo>
                <a:lnTo>
                  <a:pt y="2581275" x="66675"/>
                </a:lnTo>
                <a:lnTo>
                  <a:pt y="2571750" x="66675"/>
                </a:lnTo>
                <a:lnTo>
                  <a:pt y="2562225" x="66675"/>
                </a:lnTo>
                <a:lnTo>
                  <a:pt y="2552700" x="66675"/>
                </a:lnTo>
                <a:lnTo>
                  <a:pt y="2543175" x="66675"/>
                </a:lnTo>
                <a:lnTo>
                  <a:pt y="2533650" x="66675"/>
                </a:lnTo>
                <a:lnTo>
                  <a:pt y="2524125" x="57150"/>
                </a:lnTo>
                <a:lnTo>
                  <a:pt y="2514600" x="57150"/>
                </a:lnTo>
                <a:lnTo>
                  <a:pt y="2505075" x="57150"/>
                </a:lnTo>
                <a:lnTo>
                  <a:pt y="2486025" x="57150"/>
                </a:lnTo>
                <a:lnTo>
                  <a:pt y="2486025" x="57150"/>
                </a:lnTo>
                <a:lnTo>
                  <a:pt y="2466975" x="57150"/>
                </a:lnTo>
                <a:lnTo>
                  <a:pt y="2457450" x="47625"/>
                </a:lnTo>
                <a:lnTo>
                  <a:pt y="2447925" x="47625"/>
                </a:lnTo>
                <a:lnTo>
                  <a:pt y="2438400" x="47625"/>
                </a:lnTo>
                <a:lnTo>
                  <a:pt y="2419350" x="47625"/>
                </a:lnTo>
                <a:lnTo>
                  <a:pt y="2409825" x="38100"/>
                </a:lnTo>
                <a:lnTo>
                  <a:pt y="2400300" x="38100"/>
                </a:lnTo>
                <a:lnTo>
                  <a:pt y="2381250" x="38100"/>
                </a:lnTo>
                <a:lnTo>
                  <a:pt y="2381250" x="38100"/>
                </a:lnTo>
                <a:lnTo>
                  <a:pt y="2362200" x="38100"/>
                </a:lnTo>
                <a:lnTo>
                  <a:pt y="2352675" x="38100"/>
                </a:lnTo>
                <a:lnTo>
                  <a:pt y="2343150" x="38100"/>
                </a:lnTo>
                <a:lnTo>
                  <a:pt y="2324100" x="28575"/>
                </a:lnTo>
                <a:lnTo>
                  <a:pt y="2314575" x="28575"/>
                </a:lnTo>
                <a:lnTo>
                  <a:pt y="2295525" x="28575"/>
                </a:lnTo>
                <a:lnTo>
                  <a:pt y="2276475" x="28575"/>
                </a:lnTo>
                <a:lnTo>
                  <a:pt y="2266950" x="38100"/>
                </a:lnTo>
                <a:lnTo>
                  <a:pt y="2247900" x="38100"/>
                </a:lnTo>
                <a:lnTo>
                  <a:pt y="2247900" x="38100"/>
                </a:lnTo>
                <a:lnTo>
                  <a:pt y="2228850" x="38100"/>
                </a:lnTo>
                <a:lnTo>
                  <a:pt y="2209800" x="38100"/>
                </a:lnTo>
                <a:lnTo>
                  <a:pt y="2200275" x="47625"/>
                </a:lnTo>
                <a:lnTo>
                  <a:pt y="2181225" x="47625"/>
                </a:lnTo>
                <a:lnTo>
                  <a:pt y="2162175" x="47625"/>
                </a:lnTo>
                <a:lnTo>
                  <a:pt y="2143125" x="57150"/>
                </a:lnTo>
                <a:lnTo>
                  <a:pt y="2133600" x="57150"/>
                </a:lnTo>
                <a:lnTo>
                  <a:pt y="2114550" x="57150"/>
                </a:lnTo>
                <a:lnTo>
                  <a:pt y="2105025" x="66675"/>
                </a:lnTo>
                <a:lnTo>
                  <a:pt y="2085975" x="66675"/>
                </a:lnTo>
                <a:lnTo>
                  <a:pt y="2076450" x="66675"/>
                </a:lnTo>
                <a:lnTo>
                  <a:pt y="2057400" x="76200"/>
                </a:lnTo>
                <a:lnTo>
                  <a:pt y="2038350" x="76200"/>
                </a:lnTo>
                <a:lnTo>
                  <a:pt y="2028825" x="85725"/>
                </a:lnTo>
                <a:lnTo>
                  <a:pt y="2009775" x="95250"/>
                </a:lnTo>
                <a:lnTo>
                  <a:pt y="2000250" x="104775"/>
                </a:lnTo>
                <a:lnTo>
                  <a:pt y="1981200" x="104775"/>
                </a:lnTo>
                <a:lnTo>
                  <a:pt y="1971675" x="123825"/>
                </a:lnTo>
                <a:lnTo>
                  <a:pt y="1962150" x="133350"/>
                </a:lnTo>
                <a:lnTo>
                  <a:pt y="1943100" x="133350"/>
                </a:lnTo>
                <a:lnTo>
                  <a:pt y="1933575" x="142875"/>
                </a:lnTo>
                <a:lnTo>
                  <a:pt y="1914525" x="161925"/>
                </a:lnTo>
                <a:lnTo>
                  <a:pt y="1905000" x="171450"/>
                </a:lnTo>
                <a:lnTo>
                  <a:pt y="1895475" x="171450"/>
                </a:lnTo>
                <a:lnTo>
                  <a:pt y="1876425" x="190500"/>
                </a:lnTo>
                <a:lnTo>
                  <a:pt y="1876425" x="200025"/>
                </a:lnTo>
                <a:lnTo>
                  <a:pt y="1866900" x="200025"/>
                </a:lnTo>
                <a:lnTo>
                  <a:pt y="1847850" x="219075"/>
                </a:lnTo>
                <a:lnTo>
                  <a:pt y="1838325" x="228600"/>
                </a:lnTo>
                <a:lnTo>
                  <a:pt y="1828800" x="238125"/>
                </a:lnTo>
                <a:lnTo>
                  <a:pt y="1819275" x="238125"/>
                </a:lnTo>
                <a:lnTo>
                  <a:pt y="1809750" x="257175"/>
                </a:lnTo>
                <a:lnTo>
                  <a:pt y="1800225" x="266700"/>
                </a:lnTo>
                <a:lnTo>
                  <a:pt y="1781175" x="276225"/>
                </a:lnTo>
                <a:lnTo>
                  <a:pt y="1771650" x="295275"/>
                </a:lnTo>
                <a:lnTo>
                  <a:pt y="1762125" x="304800"/>
                </a:lnTo>
                <a:lnTo>
                  <a:pt y="1743075" x="314325"/>
                </a:lnTo>
                <a:lnTo>
                  <a:pt y="1733550" x="342900"/>
                </a:lnTo>
                <a:lnTo>
                  <a:pt y="1724025" x="352425"/>
                </a:lnTo>
                <a:lnTo>
                  <a:pt y="1704975" x="371475"/>
                </a:lnTo>
                <a:lnTo>
                  <a:pt y="1704975" x="381000"/>
                </a:lnTo>
                <a:lnTo>
                  <a:pt y="1685925" x="400050"/>
                </a:lnTo>
                <a:lnTo>
                  <a:pt y="1676400" x="409575"/>
                </a:lnTo>
                <a:lnTo>
                  <a:pt y="1666875" x="428625"/>
                </a:lnTo>
                <a:lnTo>
                  <a:pt y="1657350" x="438150"/>
                </a:lnTo>
                <a:lnTo>
                  <a:pt y="1638300" x="457200"/>
                </a:lnTo>
                <a:lnTo>
                  <a:pt y="1638300" x="466725"/>
                </a:lnTo>
                <a:lnTo>
                  <a:pt y="1619250" x="476250"/>
                </a:lnTo>
                <a:lnTo>
                  <a:pt y="1600200" x="485775"/>
                </a:lnTo>
                <a:lnTo>
                  <a:pt y="1600200" x="504825"/>
                </a:lnTo>
                <a:lnTo>
                  <a:pt y="1581150" x="504825"/>
                </a:lnTo>
                <a:lnTo>
                  <a:pt y="1571625" x="523875"/>
                </a:lnTo>
                <a:lnTo>
                  <a:pt y="1562100" x="533400"/>
                </a:lnTo>
                <a:lnTo>
                  <a:pt y="1543050" x="542925"/>
                </a:lnTo>
                <a:lnTo>
                  <a:pt y="1533525" x="552450"/>
                </a:lnTo>
                <a:lnTo>
                  <a:pt y="1524000" x="571500"/>
                </a:lnTo>
                <a:lnTo>
                  <a:pt y="1504950" x="581025"/>
                </a:lnTo>
                <a:lnTo>
                  <a:pt y="1495425" x="581025"/>
                </a:lnTo>
                <a:lnTo>
                  <a:pt y="1485900" x="600075"/>
                </a:lnTo>
                <a:lnTo>
                  <a:pt y="1466850" x="609600"/>
                </a:lnTo>
                <a:lnTo>
                  <a:pt y="1457325" x="609600"/>
                </a:lnTo>
                <a:lnTo>
                  <a:pt y="1438275" x="619125"/>
                </a:lnTo>
                <a:lnTo>
                  <a:pt y="1428750" x="638175"/>
                </a:lnTo>
                <a:lnTo>
                  <a:pt y="1409700" x="647700"/>
                </a:lnTo>
                <a:lnTo>
                  <a:pt y="1400175" x="647700"/>
                </a:lnTo>
                <a:lnTo>
                  <a:pt y="1381125" x="666750"/>
                </a:lnTo>
                <a:lnTo>
                  <a:pt y="1371600" x="676275"/>
                </a:lnTo>
                <a:lnTo>
                  <a:pt y="1352550" x="676275"/>
                </a:lnTo>
                <a:lnTo>
                  <a:pt y="1333500" x="695325"/>
                </a:lnTo>
                <a:lnTo>
                  <a:pt y="1323975" x="704850"/>
                </a:lnTo>
                <a:lnTo>
                  <a:pt y="1304925" x="714375"/>
                </a:lnTo>
                <a:lnTo>
                  <a:pt y="1295400" x="723900"/>
                </a:lnTo>
                <a:lnTo>
                  <a:pt y="1276350" x="733425"/>
                </a:lnTo>
                <a:lnTo>
                  <a:pt y="1266825" x="742950"/>
                </a:lnTo>
                <a:lnTo>
                  <a:pt y="1247775" x="752475"/>
                </a:lnTo>
                <a:lnTo>
                  <a:pt y="1228725" x="762000"/>
                </a:lnTo>
                <a:lnTo>
                  <a:pt y="1219200" x="771525"/>
                </a:lnTo>
                <a:lnTo>
                  <a:pt y="1200150" x="781050"/>
                </a:lnTo>
                <a:lnTo>
                  <a:pt y="1181100" x="781050"/>
                </a:lnTo>
                <a:lnTo>
                  <a:pt y="1162050" x="790575"/>
                </a:lnTo>
                <a:lnTo>
                  <a:pt y="1152525" x="800100"/>
                </a:lnTo>
                <a:lnTo>
                  <a:pt y="1133475" x="809625"/>
                </a:lnTo>
                <a:lnTo>
                  <a:pt y="1123950" x="809625"/>
                </a:lnTo>
                <a:lnTo>
                  <a:pt y="1095375" x="828675"/>
                </a:lnTo>
                <a:lnTo>
                  <a:pt y="1085850" x="838200"/>
                </a:lnTo>
                <a:lnTo>
                  <a:pt y="1066800" x="847725"/>
                </a:lnTo>
                <a:lnTo>
                  <a:pt y="1038225" x="847725"/>
                </a:lnTo>
                <a:lnTo>
                  <a:pt y="1028700" x="857250"/>
                </a:lnTo>
                <a:lnTo>
                  <a:pt y="1000125" x="866775"/>
                </a:lnTo>
                <a:lnTo>
                  <a:pt y="981075" x="876300"/>
                </a:lnTo>
                <a:lnTo>
                  <a:pt y="962025" x="885825"/>
                </a:lnTo>
                <a:lnTo>
                  <a:pt y="942975" x="895350"/>
                </a:lnTo>
                <a:lnTo>
                  <a:pt y="923925" x="904875"/>
                </a:lnTo>
                <a:lnTo>
                  <a:pt y="914400" x="914400"/>
                </a:lnTo>
                <a:lnTo>
                  <a:pt y="895350" x="914400"/>
                </a:lnTo>
                <a:lnTo>
                  <a:pt y="876300" x="923925"/>
                </a:lnTo>
                <a:lnTo>
                  <a:pt y="866775" x="933450"/>
                </a:lnTo>
                <a:lnTo>
                  <a:pt y="857250" x="942975"/>
                </a:lnTo>
                <a:lnTo>
                  <a:pt y="838200" x="952500"/>
                </a:lnTo>
                <a:lnTo>
                  <a:pt y="828675" x="962025"/>
                </a:lnTo>
                <a:lnTo>
                  <a:pt y="819150" x="971550"/>
                </a:lnTo>
                <a:lnTo>
                  <a:pt y="809625" x="981075"/>
                </a:lnTo>
                <a:lnTo>
                  <a:pt y="790575" x="1000125"/>
                </a:lnTo>
                <a:lnTo>
                  <a:pt y="790575" x="1019175"/>
                </a:lnTo>
                <a:lnTo>
                  <a:pt y="771525" x="1028700"/>
                </a:lnTo>
                <a:lnTo>
                  <a:pt y="762000" x="1047750"/>
                </a:lnTo>
                <a:lnTo>
                  <a:pt y="752475" x="1066800"/>
                </a:lnTo>
                <a:lnTo>
                  <a:pt y="733425" x="1085850"/>
                </a:lnTo>
                <a:lnTo>
                  <a:pt y="723900" x="1104900"/>
                </a:lnTo>
                <a:lnTo>
                  <a:pt y="714375" x="1123950"/>
                </a:lnTo>
                <a:lnTo>
                  <a:pt y="704850" x="1152525"/>
                </a:lnTo>
                <a:lnTo>
                  <a:pt y="695325" x="1171575"/>
                </a:lnTo>
                <a:lnTo>
                  <a:pt y="685800" x="1200150"/>
                </a:lnTo>
                <a:lnTo>
                  <a:pt y="676275" x="1219200"/>
                </a:lnTo>
                <a:lnTo>
                  <a:pt y="666750" x="1247775"/>
                </a:lnTo>
                <a:lnTo>
                  <a:pt y="657225" x="1266825"/>
                </a:lnTo>
                <a:lnTo>
                  <a:pt y="657225" x="1285875"/>
                </a:lnTo>
                <a:lnTo>
                  <a:pt y="647700" x="1314450"/>
                </a:lnTo>
                <a:lnTo>
                  <a:pt y="638175" x="1343025"/>
                </a:lnTo>
                <a:lnTo>
                  <a:pt y="628650" x="1362075"/>
                </a:lnTo>
                <a:lnTo>
                  <a:pt y="628650" x="1390650"/>
                </a:lnTo>
                <a:lnTo>
                  <a:pt y="628650" x="1419225"/>
                </a:lnTo>
                <a:lnTo>
                  <a:pt y="628650" x="1447800"/>
                </a:lnTo>
                <a:lnTo>
                  <a:pt y="619125" x="1466850"/>
                </a:lnTo>
                <a:lnTo>
                  <a:pt y="619125" x="1495425"/>
                </a:lnTo>
                <a:lnTo>
                  <a:pt y="619125" x="1524000"/>
                </a:lnTo>
                <a:lnTo>
                  <a:pt y="619125" x="1543050"/>
                </a:lnTo>
                <a:lnTo>
                  <a:pt y="619125" x="1562100"/>
                </a:lnTo>
                <a:lnTo>
                  <a:pt y="628650" x="1590675"/>
                </a:lnTo>
                <a:lnTo>
                  <a:pt y="628650" x="1609725"/>
                </a:lnTo>
                <a:lnTo>
                  <a:pt y="628650" x="1628775"/>
                </a:lnTo>
                <a:lnTo>
                  <a:pt y="628650" x="1657350"/>
                </a:lnTo>
                <a:lnTo>
                  <a:pt y="628650" x="1676400"/>
                </a:lnTo>
                <a:lnTo>
                  <a:pt y="638175" x="1695450"/>
                </a:lnTo>
                <a:lnTo>
                  <a:pt y="638175" x="1724025"/>
                </a:lnTo>
                <a:lnTo>
                  <a:pt y="638175" x="1752600"/>
                </a:lnTo>
                <a:lnTo>
                  <a:pt y="638175" x="1771650"/>
                </a:lnTo>
                <a:lnTo>
                  <a:pt y="628650" x="1800225"/>
                </a:lnTo>
                <a:lnTo>
                  <a:pt y="628650" x="1819275"/>
                </a:lnTo>
                <a:lnTo>
                  <a:pt y="628650" x="1847850"/>
                </a:lnTo>
                <a:lnTo>
                  <a:pt y="628650" x="1866900"/>
                </a:lnTo>
                <a:lnTo>
                  <a:pt y="619125" x="1895475"/>
                </a:lnTo>
                <a:lnTo>
                  <a:pt y="609600" x="1914525"/>
                </a:lnTo>
                <a:lnTo>
                  <a:pt y="600075" x="1933575"/>
                </a:lnTo>
                <a:lnTo>
                  <a:pt y="590550" x="1962150"/>
                </a:lnTo>
                <a:lnTo>
                  <a:pt y="581025" x="1981200"/>
                </a:lnTo>
                <a:lnTo>
                  <a:pt y="561975" x="2000250"/>
                </a:lnTo>
                <a:lnTo>
                  <a:pt y="552450" x="2019300"/>
                </a:lnTo>
                <a:lnTo>
                  <a:pt y="542925" x="2038350"/>
                </a:lnTo>
                <a:lnTo>
                  <a:pt y="533400" x="2057400"/>
                </a:lnTo>
                <a:lnTo>
                  <a:pt y="523875" x="2076450"/>
                </a:lnTo>
                <a:lnTo>
                  <a:pt y="504825" x="2095500"/>
                </a:lnTo>
                <a:lnTo>
                  <a:pt y="495300" x="2105025"/>
                </a:lnTo>
                <a:lnTo>
                  <a:pt y="485775" x="2124075"/>
                </a:lnTo>
                <a:lnTo>
                  <a:pt y="476250" x="2143125"/>
                </a:lnTo>
                <a:lnTo>
                  <a:pt y="457200" x="2152650"/>
                </a:lnTo>
                <a:lnTo>
                  <a:pt y="457200" x="2171700"/>
                </a:lnTo>
                <a:lnTo>
                  <a:pt y="438150" x="2181225"/>
                </a:lnTo>
                <a:lnTo>
                  <a:pt y="428625" x="2200275"/>
                </a:lnTo>
                <a:lnTo>
                  <a:pt y="419100" x="2209800"/>
                </a:lnTo>
                <a:lnTo>
                  <a:pt y="400050" x="2219325"/>
                </a:lnTo>
                <a:lnTo>
                  <a:pt y="390525" x="2238375"/>
                </a:lnTo>
                <a:lnTo>
                  <a:pt y="381000" x="2238375"/>
                </a:lnTo>
                <a:lnTo>
                  <a:pt y="361950" x="2247900"/>
                </a:lnTo>
                <a:lnTo>
                  <a:pt y="342900" x="2266950"/>
                </a:lnTo>
                <a:lnTo>
                  <a:pt y="323850" x="2276475"/>
                </a:lnTo>
                <a:lnTo>
                  <a:pt y="314325" x="2276475"/>
                </a:lnTo>
                <a:lnTo>
                  <a:pt y="295275" x="2286000"/>
                </a:lnTo>
                <a:lnTo>
                  <a:pt y="285750" x="2295525"/>
                </a:lnTo>
                <a:lnTo>
                  <a:pt y="276225" x="2314575"/>
                </a:lnTo>
                <a:lnTo>
                  <a:pt y="257175" x="2314575"/>
                </a:lnTo>
                <a:lnTo>
                  <a:pt y="257175" x="2324100"/>
                </a:lnTo>
                <a:lnTo>
                  <a:pt y="238125" x="2343150"/>
                </a:lnTo>
                <a:lnTo>
                  <a:pt y="228600" x="2343150"/>
                </a:lnTo>
                <a:lnTo>
                  <a:pt y="219075" x="2362200"/>
                </a:lnTo>
                <a:lnTo>
                  <a:pt y="209550" x="2381250"/>
                </a:lnTo>
                <a:lnTo>
                  <a:pt y="190500" x="2381250"/>
                </a:lnTo>
                <a:lnTo>
                  <a:pt y="180975" x="2400300"/>
                </a:lnTo>
                <a:lnTo>
                  <a:pt y="171450" x="2419350"/>
                </a:lnTo>
                <a:lnTo>
                  <a:pt y="161925" x="2438400"/>
                </a:lnTo>
                <a:lnTo>
                  <a:pt y="152400" x="2447925"/>
                </a:lnTo>
                <a:lnTo>
                  <a:pt y="152400" x="2466975"/>
                </a:lnTo>
                <a:lnTo>
                  <a:pt y="133350" x="2486025"/>
                </a:lnTo>
                <a:lnTo>
                  <a:pt y="133350" x="2505075"/>
                </a:lnTo>
                <a:lnTo>
                  <a:pt y="123825" x="2524125"/>
                </a:lnTo>
                <a:lnTo>
                  <a:pt y="114300" x="2552700"/>
                </a:lnTo>
                <a:lnTo>
                  <a:pt y="114300" x="2562225"/>
                </a:lnTo>
                <a:lnTo>
                  <a:pt y="114300" x="2581275"/>
                </a:lnTo>
                <a:lnTo>
                  <a:pt y="104775" x="2609850"/>
                </a:lnTo>
                <a:lnTo>
                  <a:pt y="95250" x="2628900"/>
                </a:lnTo>
                <a:lnTo>
                  <a:pt y="85725" x="2647950"/>
                </a:lnTo>
                <a:lnTo>
                  <a:pt y="85725" x="2676525"/>
                </a:lnTo>
                <a:lnTo>
                  <a:pt y="85725" x="2705100"/>
                </a:lnTo>
                <a:lnTo>
                  <a:pt y="76200" x="2733675"/>
                </a:lnTo>
                <a:lnTo>
                  <a:pt y="66675" x="2762250"/>
                </a:lnTo>
                <a:lnTo>
                  <a:pt y="66675" x="2790825"/>
                </a:lnTo>
                <a:lnTo>
                  <a:pt y="57150" x="2819400"/>
                </a:lnTo>
                <a:lnTo>
                  <a:pt y="47625" x="2857500"/>
                </a:lnTo>
                <a:lnTo>
                  <a:pt y="47625" x="2886075"/>
                </a:lnTo>
                <a:lnTo>
                  <a:pt y="47625" x="2924175"/>
                </a:lnTo>
                <a:lnTo>
                  <a:pt y="38100" x="2952750"/>
                </a:lnTo>
                <a:lnTo>
                  <a:pt y="38100" x="2981325"/>
                </a:lnTo>
                <a:lnTo>
                  <a:pt y="28575" x="3009900"/>
                </a:lnTo>
                <a:lnTo>
                  <a:pt y="28575" x="3038475"/>
                </a:lnTo>
                <a:lnTo>
                  <a:pt y="28575" x="3067050"/>
                </a:lnTo>
                <a:lnTo>
                  <a:pt y="28575" x="3095625"/>
                </a:lnTo>
                <a:lnTo>
                  <a:pt y="28575" x="3124200"/>
                </a:lnTo>
                <a:lnTo>
                  <a:pt y="28575" x="3162300"/>
                </a:lnTo>
                <a:lnTo>
                  <a:pt y="28575" x="3190875"/>
                </a:lnTo>
                <a:lnTo>
                  <a:pt y="38100" x="3228975"/>
                </a:lnTo>
                <a:lnTo>
                  <a:pt y="38100" x="3257550"/>
                </a:lnTo>
                <a:lnTo>
                  <a:pt y="28575" x="3295650"/>
                </a:lnTo>
                <a:lnTo>
                  <a:pt y="28575" x="3333750"/>
                </a:lnTo>
                <a:lnTo>
                  <a:pt y="28575" x="3362325"/>
                </a:lnTo>
                <a:lnTo>
                  <a:pt y="38100" x="3400425"/>
                </a:lnTo>
                <a:lnTo>
                  <a:pt y="38100" x="3429000"/>
                </a:lnTo>
                <a:lnTo>
                  <a:pt y="28575" x="3467100"/>
                </a:lnTo>
                <a:lnTo>
                  <a:pt y="28575" x="3505200"/>
                </a:lnTo>
                <a:lnTo>
                  <a:pt y="28575" x="3543300"/>
                </a:lnTo>
                <a:lnTo>
                  <a:pt y="28575" x="3581400"/>
                </a:lnTo>
                <a:lnTo>
                  <a:pt y="19050" x="3619500"/>
                </a:lnTo>
                <a:lnTo>
                  <a:pt y="19050" x="3657600"/>
                </a:lnTo>
                <a:lnTo>
                  <a:pt y="19050" x="3705225"/>
                </a:lnTo>
                <a:lnTo>
                  <a:pt y="19050" x="3733800"/>
                </a:lnTo>
                <a:lnTo>
                  <a:pt y="19050" x="3771900"/>
                </a:lnTo>
                <a:lnTo>
                  <a:pt y="19050" x="3810000"/>
                </a:lnTo>
                <a:lnTo>
                  <a:pt y="9525" x="3838575"/>
                </a:lnTo>
                <a:lnTo>
                  <a:pt y="0" x="3876675"/>
                </a:lnTo>
                <a:lnTo>
                  <a:pt y="0" x="3914775"/>
                </a:lnTo>
                <a:lnTo>
                  <a:pt y="0" x="3952875"/>
                </a:lnTo>
                <a:lnTo>
                  <a:pt y="0" x="3990975"/>
                </a:lnTo>
                <a:lnTo>
                  <a:pt y="0" x="4029075"/>
                </a:lnTo>
                <a:lnTo>
                  <a:pt y="0" x="4067175"/>
                </a:lnTo>
                <a:lnTo>
                  <a:pt y="0" x="4105275"/>
                </a:lnTo>
                <a:lnTo>
                  <a:pt y="0" x="4143375"/>
                </a:lnTo>
                <a:lnTo>
                  <a:pt y="9525" x="4181475"/>
                </a:lnTo>
                <a:lnTo>
                  <a:pt y="9525" x="4210050"/>
                </a:lnTo>
                <a:lnTo>
                  <a:pt y="9525" x="4248150"/>
                </a:lnTo>
                <a:lnTo>
                  <a:pt y="9525" x="4295775"/>
                </a:lnTo>
                <a:lnTo>
                  <a:pt y="9525" x="4333875"/>
                </a:lnTo>
                <a:lnTo>
                  <a:pt y="19050" x="4362450"/>
                </a:lnTo>
                <a:lnTo>
                  <a:pt y="9525" x="4400550"/>
                </a:lnTo>
                <a:lnTo>
                  <a:pt y="19050" x="4438650"/>
                </a:lnTo>
                <a:lnTo>
                  <a:pt y="19050" x="4476750"/>
                </a:lnTo>
                <a:lnTo>
                  <a:pt y="19050" x="4505325"/>
                </a:lnTo>
                <a:lnTo>
                  <a:pt y="19050" x="4533900"/>
                </a:lnTo>
                <a:lnTo>
                  <a:pt y="28575" x="4562475"/>
                </a:lnTo>
                <a:lnTo>
                  <a:pt y="38100" x="4600575"/>
                </a:lnTo>
                <a:lnTo>
                  <a:pt y="38100" x="4629150"/>
                </a:lnTo>
                <a:lnTo>
                  <a:pt y="47625" x="4657725"/>
                </a:lnTo>
                <a:lnTo>
                  <a:pt y="57150" x="4686300"/>
                </a:lnTo>
                <a:lnTo>
                  <a:pt y="57150" x="4724400"/>
                </a:lnTo>
                <a:lnTo>
                  <a:pt y="76200" x="4752975"/>
                </a:lnTo>
                <a:lnTo>
                  <a:pt y="85725" x="4781550"/>
                </a:lnTo>
                <a:lnTo>
                  <a:pt y="85725" x="4800600"/>
                </a:lnTo>
                <a:lnTo>
                  <a:pt y="95250" x="4829175"/>
                </a:lnTo>
                <a:lnTo>
                  <a:pt y="104775" x="4857750"/>
                </a:lnTo>
                <a:lnTo>
                  <a:pt y="114300" x="4895850"/>
                </a:lnTo>
                <a:lnTo>
                  <a:pt y="123825" x="4914900"/>
                </a:lnTo>
                <a:lnTo>
                  <a:pt y="142875" x="4943475"/>
                </a:lnTo>
                <a:lnTo>
                  <a:pt y="152400" x="4972050"/>
                </a:lnTo>
                <a:lnTo>
                  <a:pt y="161925" x="5000625"/>
                </a:lnTo>
                <a:lnTo>
                  <a:pt y="180975" x="5029200"/>
                </a:lnTo>
                <a:lnTo>
                  <a:pt y="190500" x="5057775"/>
                </a:lnTo>
                <a:lnTo>
                  <a:pt y="209550" x="5086350"/>
                </a:lnTo>
                <a:lnTo>
                  <a:pt y="219075" x="5105400"/>
                </a:lnTo>
                <a:lnTo>
                  <a:pt y="228600" x="5133975"/>
                </a:lnTo>
                <a:lnTo>
                  <a:pt y="247650" x="5162550"/>
                </a:lnTo>
                <a:lnTo>
                  <a:pt y="257175" x="5191125"/>
                </a:lnTo>
                <a:lnTo>
                  <a:pt y="266700" x="5210175"/>
                </a:lnTo>
                <a:lnTo>
                  <a:pt y="276225" x="5238750"/>
                </a:lnTo>
                <a:lnTo>
                  <a:pt y="285750" x="5267325"/>
                </a:lnTo>
                <a:lnTo>
                  <a:pt y="304800" x="5286375"/>
                </a:lnTo>
                <a:lnTo>
                  <a:pt y="323850" x="5305425"/>
                </a:lnTo>
                <a:lnTo>
                  <a:pt y="342900" x="5334000"/>
                </a:lnTo>
                <a:lnTo>
                  <a:pt y="352425" x="5353050"/>
                </a:lnTo>
                <a:lnTo>
                  <a:pt y="371475" x="5372100"/>
                </a:lnTo>
                <a:lnTo>
                  <a:pt y="390525" x="5391150"/>
                </a:lnTo>
                <a:lnTo>
                  <a:pt y="400050" x="5410200"/>
                </a:lnTo>
                <a:lnTo>
                  <a:pt y="419100" x="5438775"/>
                </a:lnTo>
                <a:lnTo>
                  <a:pt y="428625" x="5457825"/>
                </a:lnTo>
                <a:lnTo>
                  <a:pt y="447675" x="5467350"/>
                </a:lnTo>
                <a:lnTo>
                  <a:pt y="457200" x="5495925"/>
                </a:lnTo>
                <a:lnTo>
                  <a:pt y="466725" x="5514975"/>
                </a:lnTo>
                <a:lnTo>
                  <a:pt y="485775" x="5534025"/>
                </a:lnTo>
                <a:lnTo>
                  <a:pt y="495300" x="5553075"/>
                </a:lnTo>
                <a:lnTo>
                  <a:pt y="514350" x="5572125"/>
                </a:lnTo>
                <a:lnTo>
                  <a:pt y="523875" x="5591175"/>
                </a:lnTo>
                <a:lnTo>
                  <a:pt y="542925" x="5610225"/>
                </a:lnTo>
                <a:lnTo>
                  <a:pt y="552450" x="5629275"/>
                </a:lnTo>
                <a:lnTo>
                  <a:pt y="561975" x="5638800"/>
                </a:lnTo>
                <a:lnTo>
                  <a:pt y="581025" x="5657850"/>
                </a:lnTo>
                <a:lnTo>
                  <a:pt y="590550" x="5676900"/>
                </a:lnTo>
                <a:lnTo>
                  <a:pt y="609600" x="5686425"/>
                </a:lnTo>
                <a:lnTo>
                  <a:pt y="619125" x="5705475"/>
                </a:lnTo>
                <a:lnTo>
                  <a:pt y="628650" x="5715000"/>
                </a:lnTo>
                <a:lnTo>
                  <a:pt y="647700" x="5734050"/>
                </a:lnTo>
                <a:lnTo>
                  <a:pt y="657225" x="5743575"/>
                </a:lnTo>
                <a:lnTo>
                  <a:pt y="676275" x="5762625"/>
                </a:lnTo>
                <a:lnTo>
                  <a:pt y="695325" x="5772150"/>
                </a:lnTo>
                <a:lnTo>
                  <a:pt y="704850" x="5781675"/>
                </a:lnTo>
                <a:lnTo>
                  <a:pt y="723900" x="5800725"/>
                </a:lnTo>
                <a:lnTo>
                  <a:pt y="742950" x="5810250"/>
                </a:lnTo>
                <a:lnTo>
                  <a:pt y="762000" x="5810250"/>
                </a:lnTo>
                <a:lnTo>
                  <a:pt y="771525" x="5819775"/>
                </a:lnTo>
                <a:lnTo>
                  <a:pt y="790575" x="5829300"/>
                </a:lnTo>
                <a:lnTo>
                  <a:pt y="800100" x="5829300"/>
                </a:lnTo>
                <a:lnTo>
                  <a:pt y="819150" x="5838825"/>
                </a:lnTo>
                <a:lnTo>
                  <a:pt y="828675" x="5838825"/>
                </a:lnTo>
                <a:lnTo>
                  <a:pt y="847725" x="5838825"/>
                </a:lnTo>
                <a:lnTo>
                  <a:pt y="857250" x="5848350"/>
                </a:lnTo>
                <a:lnTo>
                  <a:pt y="885825" x="5848350"/>
                </a:lnTo>
                <a:lnTo>
                  <a:pt y="895350" x="5848350"/>
                </a:lnTo>
                <a:lnTo>
                  <a:pt y="914400" x="5848350"/>
                </a:lnTo>
                <a:lnTo>
                  <a:pt y="923925" x="5848350"/>
                </a:lnTo>
                <a:lnTo>
                  <a:pt y="952500" x="5838825"/>
                </a:lnTo>
                <a:lnTo>
                  <a:pt y="962025" x="5838825"/>
                </a:lnTo>
                <a:lnTo>
                  <a:pt y="981075" x="5838825"/>
                </a:lnTo>
                <a:lnTo>
                  <a:pt y="1000125" x="5829300"/>
                </a:lnTo>
                <a:lnTo>
                  <a:pt y="1019175" x="5819775"/>
                </a:lnTo>
                <a:lnTo>
                  <a:pt y="1028700" x="5810250"/>
                </a:lnTo>
                <a:lnTo>
                  <a:pt y="1047750" x="5810250"/>
                </a:lnTo>
                <a:lnTo>
                  <a:pt y="1066800" x="5800725"/>
                </a:lnTo>
                <a:lnTo>
                  <a:pt y="1085850" x="5791200"/>
                </a:lnTo>
                <a:lnTo>
                  <a:pt y="1095375" x="5781675"/>
                </a:lnTo>
                <a:lnTo>
                  <a:pt y="1114425" x="5772150"/>
                </a:lnTo>
                <a:lnTo>
                  <a:pt y="1133475" x="5762625"/>
                </a:lnTo>
                <a:lnTo>
                  <a:pt y="1133475" x="5753100"/>
                </a:lnTo>
                <a:lnTo>
                  <a:pt y="1152525" x="5743575"/>
                </a:lnTo>
                <a:lnTo>
                  <a:pt y="1162050" x="5743575"/>
                </a:lnTo>
                <a:lnTo>
                  <a:pt y="1181100" x="5734050"/>
                </a:lnTo>
                <a:lnTo>
                  <a:pt y="1200150" x="5724525"/>
                </a:lnTo>
                <a:lnTo>
                  <a:pt y="1200150" x="5715000"/>
                </a:lnTo>
                <a:lnTo>
                  <a:pt y="1219200" x="5715000"/>
                </a:lnTo>
                <a:lnTo>
                  <a:pt y="1228725" x="5705475"/>
                </a:lnTo>
                <a:lnTo>
                  <a:pt y="1238250" x="5705475"/>
                </a:lnTo>
                <a:lnTo>
                  <a:pt y="1257300" x="5705475"/>
                </a:lnTo>
                <a:lnTo>
                  <a:pt y="1266825" x="5705475"/>
                </a:lnTo>
                <a:lnTo>
                  <a:pt y="1276350" x="5705475"/>
                </a:lnTo>
                <a:lnTo>
                  <a:pt y="1295400" x="5705475"/>
                </a:lnTo>
                <a:lnTo>
                  <a:pt y="1295400" x="5705475"/>
                </a:lnTo>
                <a:lnTo>
                  <a:pt y="1314450" x="5695950"/>
                </a:lnTo>
                <a:lnTo>
                  <a:pt y="1333500" x="5695950"/>
                </a:lnTo>
                <a:lnTo>
                  <a:pt y="1333500" x="5705475"/>
                </a:lnTo>
                <a:lnTo>
                  <a:pt y="1352550" x="5705475"/>
                </a:lnTo>
                <a:lnTo>
                  <a:pt y="1362075" x="5705475"/>
                </a:lnTo>
                <a:lnTo>
                  <a:pt y="1371600" x="5705475"/>
                </a:lnTo>
                <a:lnTo>
                  <a:pt y="1390650" x="5705475"/>
                </a:lnTo>
                <a:lnTo>
                  <a:pt y="1400175" x="5705475"/>
                </a:lnTo>
                <a:lnTo>
                  <a:pt y="1419225" x="5705475"/>
                </a:lnTo>
                <a:lnTo>
                  <a:pt y="1428750" x="5715000"/>
                </a:lnTo>
                <a:lnTo>
                  <a:pt y="1438275" x="5724525"/>
                </a:lnTo>
                <a:lnTo>
                  <a:pt y="1457325" x="5724525"/>
                </a:lnTo>
                <a:lnTo>
                  <a:pt y="1466850" x="5734050"/>
                </a:lnTo>
                <a:lnTo>
                  <a:pt y="1476375" x="5743575"/>
                </a:lnTo>
                <a:lnTo>
                  <a:pt y="1495425" x="5753100"/>
                </a:lnTo>
                <a:lnTo>
                  <a:pt y="1504950" x="5762625"/>
                </a:lnTo>
                <a:lnTo>
                  <a:pt y="1514475" x="5772150"/>
                </a:lnTo>
                <a:lnTo>
                  <a:pt y="1524000" x="5781675"/>
                </a:lnTo>
                <a:lnTo>
                  <a:pt y="1533525" x="5791200"/>
                </a:lnTo>
                <a:lnTo>
                  <a:pt y="1543050" x="5810250"/>
                </a:lnTo>
                <a:lnTo>
                  <a:pt y="1562100" x="5810250"/>
                </a:lnTo>
                <a:lnTo>
                  <a:pt y="1571625" x="5829300"/>
                </a:lnTo>
                <a:lnTo>
                  <a:pt y="1581150" x="5848350"/>
                </a:lnTo>
                <a:lnTo>
                  <a:pt y="1600200" x="5857875"/>
                </a:lnTo>
                <a:lnTo>
                  <a:pt y="1600200" x="5867400"/>
                </a:lnTo>
                <a:lnTo>
                  <a:pt y="1619250" x="5876925"/>
                </a:lnTo>
                <a:lnTo>
                  <a:pt y="1638300" x="5886450"/>
                </a:lnTo>
                <a:lnTo>
                  <a:pt y="1638300" x="5895975"/>
                </a:lnTo>
                <a:lnTo>
                  <a:pt y="1657350" x="5905500"/>
                </a:lnTo>
                <a:lnTo>
                  <a:pt y="1666875" x="5915025"/>
                </a:lnTo>
                <a:lnTo>
                  <a:pt y="1676400" x="5924550"/>
                </a:lnTo>
                <a:lnTo>
                  <a:pt y="1695450" x="5934075"/>
                </a:lnTo>
                <a:lnTo>
                  <a:pt y="1704975" x="5943600"/>
                </a:lnTo>
                <a:lnTo>
                  <a:pt y="1714500" x="5943600"/>
                </a:lnTo>
                <a:lnTo>
                  <a:pt y="1733550" x="5962650"/>
                </a:lnTo>
                <a:lnTo>
                  <a:pt y="1743075" x="5972175"/>
                </a:lnTo>
                <a:lnTo>
                  <a:pt y="1762125" x="5972175"/>
                </a:lnTo>
                <a:lnTo>
                  <a:pt y="1771650" x="5981700"/>
                </a:lnTo>
                <a:lnTo>
                  <a:pt y="1790700" x="5981700"/>
                </a:lnTo>
                <a:lnTo>
                  <a:pt y="1809750" x="5991225"/>
                </a:lnTo>
                <a:lnTo>
                  <a:pt y="1819275" x="5991225"/>
                </a:lnTo>
                <a:lnTo>
                  <a:pt y="1838325" x="6000750"/>
                </a:lnTo>
                <a:lnTo>
                  <a:pt y="1847850" x="6000750"/>
                </a:lnTo>
                <a:lnTo>
                  <a:pt y="1866900" x="6010275"/>
                </a:lnTo>
                <a:lnTo>
                  <a:pt y="1876425" x="6010275"/>
                </a:lnTo>
                <a:lnTo>
                  <a:pt y="1895475" x="6010275"/>
                </a:lnTo>
                <a:lnTo>
                  <a:pt y="1905000" x="6019800"/>
                </a:lnTo>
                <a:lnTo>
                  <a:pt y="1924050" x="6019800"/>
                </a:lnTo>
                <a:lnTo>
                  <a:pt y="1943100" x="6019800"/>
                </a:lnTo>
                <a:lnTo>
                  <a:pt y="1962150" x="6019800"/>
                </a:lnTo>
                <a:lnTo>
                  <a:pt y="1971675" x="6019800"/>
                </a:lnTo>
                <a:lnTo>
                  <a:pt y="1990725" x="6019800"/>
                </a:lnTo>
                <a:lnTo>
                  <a:pt y="2009775" x="6029325"/>
                </a:lnTo>
                <a:lnTo>
                  <a:pt y="2028825" x="6029325"/>
                </a:lnTo>
                <a:lnTo>
                  <a:pt y="2038350" x="6029325"/>
                </a:lnTo>
                <a:lnTo>
                  <a:pt y="2057400" x="6029325"/>
                </a:lnTo>
                <a:lnTo>
                  <a:pt y="2076450" x="6038850"/>
                </a:lnTo>
                <a:lnTo>
                  <a:pt y="2095500" x="6038850"/>
                </a:lnTo>
                <a:lnTo>
                  <a:pt y="2114550" x="6038850"/>
                </a:lnTo>
                <a:lnTo>
                  <a:pt y="2133600" x="6048375"/>
                </a:lnTo>
                <a:lnTo>
                  <a:pt y="2143125" x="6048375"/>
                </a:lnTo>
                <a:lnTo>
                  <a:pt y="2171700" x="6048375"/>
                </a:lnTo>
                <a:lnTo>
                  <a:pt y="2181225" x="6048375"/>
                </a:lnTo>
                <a:lnTo>
                  <a:pt y="2209800" x="6048375"/>
                </a:lnTo>
                <a:lnTo>
                  <a:pt y="2219325" x="6048375"/>
                </a:lnTo>
                <a:lnTo>
                  <a:pt y="2247900" x="6048375"/>
                </a:lnTo>
                <a:lnTo>
                  <a:pt y="2257425" x="6048375"/>
                </a:lnTo>
                <a:lnTo>
                  <a:pt y="2276475" x="6048375"/>
                </a:lnTo>
                <a:lnTo>
                  <a:pt y="2305050" x="6048375"/>
                </a:lnTo>
                <a:lnTo>
                  <a:pt y="2314575" x="6048375"/>
                </a:lnTo>
                <a:lnTo>
                  <a:pt y="2343150" x="6048375"/>
                </a:lnTo>
                <a:lnTo>
                  <a:pt y="2362200" x="6038850"/>
                </a:lnTo>
                <a:lnTo>
                  <a:pt y="2381250" x="6029325"/>
                </a:lnTo>
                <a:lnTo>
                  <a:pt y="2400300" x="6019800"/>
                </a:lnTo>
                <a:lnTo>
                  <a:pt y="2409825" x="6019800"/>
                </a:lnTo>
                <a:lnTo>
                  <a:pt y="2438400" x="6010275"/>
                </a:lnTo>
                <a:lnTo>
                  <a:pt y="2457450" x="6000750"/>
                </a:lnTo>
                <a:lnTo>
                  <a:pt y="2476500" x="5991225"/>
                </a:lnTo>
                <a:lnTo>
                  <a:pt y="2495550" x="5981700"/>
                </a:lnTo>
                <a:lnTo>
                  <a:pt y="2514600" x="5972175"/>
                </a:lnTo>
                <a:lnTo>
                  <a:pt y="2533650" x="5953125"/>
                </a:lnTo>
                <a:lnTo>
                  <a:pt y="2552700" x="5943600"/>
                </a:lnTo>
                <a:lnTo>
                  <a:pt y="2571750" x="5924550"/>
                </a:lnTo>
                <a:lnTo>
                  <a:pt y="2581275" x="5915025"/>
                </a:lnTo>
                <a:lnTo>
                  <a:pt y="2609850" x="5895975"/>
                </a:lnTo>
                <a:lnTo>
                  <a:pt y="2619375" x="5876925"/>
                </a:lnTo>
                <a:lnTo>
                  <a:pt y="2638425" x="5867400"/>
                </a:lnTo>
                <a:lnTo>
                  <a:pt y="2647950" x="5848350"/>
                </a:lnTo>
                <a:lnTo>
                  <a:pt y="2676525" x="5838825"/>
                </a:lnTo>
                <a:lnTo>
                  <a:pt y="2686050" x="5810250"/>
                </a:lnTo>
                <a:lnTo>
                  <a:pt y="2705100" x="5791200"/>
                </a:lnTo>
                <a:lnTo>
                  <a:pt y="2714625" x="5781675"/>
                </a:lnTo>
                <a:lnTo>
                  <a:pt y="2724150" x="5753100"/>
                </a:lnTo>
                <a:lnTo>
                  <a:pt y="2743200" x="5743575"/>
                </a:lnTo>
                <a:lnTo>
                  <a:pt y="2752725" x="5715000"/>
                </a:lnTo>
                <a:lnTo>
                  <a:pt y="2771775" x="5705475"/>
                </a:lnTo>
                <a:lnTo>
                  <a:pt y="2781300" x="5686425"/>
                </a:lnTo>
                <a:lnTo>
                  <a:pt y="2790825" x="5676900"/>
                </a:lnTo>
                <a:lnTo>
                  <a:pt y="2809875" x="5657850"/>
                </a:lnTo>
                <a:lnTo>
                  <a:pt y="2819400" x="5638800"/>
                </a:lnTo>
                <a:lnTo>
                  <a:pt y="2838450" x="5629275"/>
                </a:lnTo>
                <a:lnTo>
                  <a:pt y="2857500" x="5610225"/>
                </a:lnTo>
                <a:lnTo>
                  <a:pt y="2867025" x="5591175"/>
                </a:lnTo>
                <a:lnTo>
                  <a:pt y="2886075" x="5572125"/>
                </a:lnTo>
                <a:lnTo>
                  <a:pt y="2895600" x="5553075"/>
                </a:lnTo>
                <a:lnTo>
                  <a:pt y="2914650" x="5543550"/>
                </a:lnTo>
                <a:lnTo>
                  <a:pt y="2924175" x="5524500"/>
                </a:lnTo>
                <a:lnTo>
                  <a:pt y="2943225" x="5505450"/>
                </a:lnTo>
                <a:lnTo>
                  <a:pt y="2952750" x="5495925"/>
                </a:lnTo>
                <a:lnTo>
                  <a:pt y="2971800" x="5476875"/>
                </a:lnTo>
                <a:lnTo>
                  <a:pt y="2981325" x="5467350"/>
                </a:lnTo>
                <a:lnTo>
                  <a:pt y="2990850" x="5457825"/>
                </a:lnTo>
                <a:lnTo>
                  <a:pt y="3009900" x="5438775"/>
                </a:lnTo>
                <a:lnTo>
                  <a:pt y="3019425" x="5438775"/>
                </a:lnTo>
                <a:lnTo>
                  <a:pt y="3038475" x="5429250"/>
                </a:lnTo>
                <a:lnTo>
                  <a:pt y="3057525" x="5419725"/>
                </a:lnTo>
                <a:lnTo>
                  <a:pt y="3076575" x="5410200"/>
                </a:lnTo>
                <a:lnTo>
                  <a:pt y="3086100" x="5400675"/>
                </a:lnTo>
                <a:lnTo>
                  <a:pt y="3105150" x="5400675"/>
                </a:lnTo>
                <a:lnTo>
                  <a:pt y="3124200" x="5391150"/>
                </a:lnTo>
                <a:lnTo>
                  <a:pt y="3133725" x="5391150"/>
                </a:lnTo>
                <a:lnTo>
                  <a:pt y="3152775" x="5381625"/>
                </a:lnTo>
                <a:lnTo>
                  <a:pt y="3162300" x="5381625"/>
                </a:lnTo>
                <a:lnTo>
                  <a:pt y="3181350" x="5381625"/>
                </a:lnTo>
                <a:lnTo>
                  <a:pt y="3190875" x="5372100"/>
                </a:lnTo>
                <a:lnTo>
                  <a:pt y="3209925" x="5372100"/>
                </a:lnTo>
                <a:lnTo>
                  <a:pt y="3228975" x="5372100"/>
                </a:lnTo>
                <a:lnTo>
                  <a:pt y="3248025" x="5372100"/>
                </a:lnTo>
                <a:lnTo>
                  <a:pt y="3257550" x="5372100"/>
                </a:lnTo>
                <a:lnTo>
                  <a:pt y="3276600" x="5372100"/>
                </a:lnTo>
                <a:lnTo>
                  <a:pt y="3295650" x="5372100"/>
                </a:lnTo>
                <a:lnTo>
                  <a:pt y="3314700" x="5372100"/>
                </a:lnTo>
                <a:lnTo>
                  <a:pt y="3324225" x="5372100"/>
                </a:lnTo>
                <a:lnTo>
                  <a:pt y="3343275" x="5372100"/>
                </a:lnTo>
                <a:lnTo>
                  <a:pt y="3362325" x="5372100"/>
                </a:lnTo>
                <a:lnTo>
                  <a:pt y="3371850" x="5372100"/>
                </a:lnTo>
                <a:lnTo>
                  <a:pt y="3390900" x="5372100"/>
                </a:lnTo>
                <a:lnTo>
                  <a:pt y="3409950" x="5362575"/>
                </a:lnTo>
                <a:lnTo>
                  <a:pt y="3429000" x="5362575"/>
                </a:lnTo>
                <a:lnTo>
                  <a:pt y="3438525" x="5362575"/>
                </a:lnTo>
                <a:lnTo>
                  <a:pt y="3457575" x="5362575"/>
                </a:lnTo>
                <a:lnTo>
                  <a:pt y="3467100" x="5362575"/>
                </a:lnTo>
                <a:lnTo>
                  <a:pt y="3486150" x="5353050"/>
                </a:lnTo>
                <a:lnTo>
                  <a:pt y="3495675" x="5353050"/>
                </a:lnTo>
                <a:lnTo>
                  <a:pt y="3514725" x="5353050"/>
                </a:lnTo>
                <a:lnTo>
                  <a:pt y="3524250" x="5343525"/>
                </a:lnTo>
                <a:lnTo>
                  <a:pt y="3543300" x="5343525"/>
                </a:lnTo>
                <a:lnTo>
                  <a:pt y="3562350" x="5334000"/>
                </a:lnTo>
                <a:lnTo>
                  <a:pt y="3571875" x="5334000"/>
                </a:lnTo>
                <a:lnTo>
                  <a:pt y="3590925" x="5324475"/>
                </a:lnTo>
                <a:lnTo>
                  <a:pt y="3600450" x="5314950"/>
                </a:lnTo>
                <a:lnTo>
                  <a:pt y="3619500" x="5305425"/>
                </a:lnTo>
                <a:lnTo>
                  <a:pt y="3629025" x="5305425"/>
                </a:lnTo>
                <a:lnTo>
                  <a:pt y="3638550" x="5286375"/>
                </a:lnTo>
                <a:lnTo>
                  <a:pt y="3648075" x="5267325"/>
                </a:lnTo>
                <a:lnTo>
                  <a:pt y="3667125" x="5257800"/>
                </a:lnTo>
                <a:lnTo>
                  <a:pt y="3667125" x="5238750"/>
                </a:lnTo>
                <a:lnTo>
                  <a:pt y="3686175" x="5229225"/>
                </a:lnTo>
                <a:lnTo>
                  <a:pt y="3695700" x="5210175"/>
                </a:lnTo>
                <a:lnTo>
                  <a:pt y="3695700" x="5200650"/>
                </a:lnTo>
                <a:lnTo>
                  <a:pt y="3705225" x="5172075"/>
                </a:lnTo>
                <a:lnTo>
                  <a:pt y="3714750" x="5153025"/>
                </a:lnTo>
                <a:lnTo>
                  <a:pt y="3724275" x="5133975"/>
                </a:lnTo>
                <a:lnTo>
                  <a:pt y="3733800" x="5105400"/>
                </a:lnTo>
                <a:lnTo>
                  <a:pt y="3733800" x="5086350"/>
                </a:lnTo>
                <a:lnTo>
                  <a:pt y="3733800" x="5067300"/>
                </a:lnTo>
                <a:lnTo>
                  <a:pt y="3743325" x="5038725"/>
                </a:lnTo>
                <a:lnTo>
                  <a:pt y="3743325" x="5010150"/>
                </a:lnTo>
                <a:lnTo>
                  <a:pt y="3752850" x="4991100"/>
                </a:lnTo>
                <a:lnTo>
                  <a:pt y="3762375" x="4962525"/>
                </a:lnTo>
                <a:lnTo>
                  <a:pt y="3762375" x="4943475"/>
                </a:lnTo>
                <a:lnTo>
                  <a:pt y="3762375" x="4914900"/>
                </a:lnTo>
                <a:lnTo>
                  <a:pt y="3771900" x="4895850"/>
                </a:lnTo>
                <a:lnTo>
                  <a:pt y="3781425" x="4876800"/>
                </a:lnTo>
                <a:lnTo>
                  <a:pt y="3781425" x="4857750"/>
                </a:lnTo>
                <a:lnTo>
                  <a:pt y="3790950" x="4829175"/>
                </a:lnTo>
                <a:lnTo>
                  <a:pt y="3800475" x="4819650"/>
                </a:lnTo>
                <a:lnTo>
                  <a:pt y="3800475" x="4800600"/>
                </a:lnTo>
                <a:lnTo>
                  <a:pt y="3810000" x="4781550"/>
                </a:lnTo>
                <a:lnTo>
                  <a:pt y="3829050" x="4762500"/>
                </a:lnTo>
                <a:lnTo>
                  <a:pt y="3829050" x="4752975"/>
                </a:lnTo>
                <a:lnTo>
                  <a:pt y="3838575" x="4733925"/>
                </a:lnTo>
                <a:lnTo>
                  <a:pt y="3848100" x="4724400"/>
                </a:lnTo>
                <a:lnTo>
                  <a:pt y="3867150" x="4714875"/>
                </a:lnTo>
                <a:lnTo>
                  <a:pt y="3867150" x="4695825"/>
                </a:lnTo>
                <a:lnTo>
                  <a:pt y="3876675" x="4686300"/>
                </a:lnTo>
                <a:lnTo>
                  <a:pt y="3895725" x="4676775"/>
                </a:lnTo>
                <a:lnTo>
                  <a:pt y="3895725" x="4667250"/>
                </a:lnTo>
                <a:lnTo>
                  <a:pt y="3905250" x="4657725"/>
                </a:lnTo>
                <a:lnTo>
                  <a:pt y="3924300" x="4657725"/>
                </a:lnTo>
                <a:lnTo>
                  <a:pt y="3933825" x="4648200"/>
                </a:lnTo>
                <a:lnTo>
                  <a:pt y="3943350" x="4638675"/>
                </a:lnTo>
                <a:lnTo>
                  <a:pt y="3952875" x="4629150"/>
                </a:lnTo>
                <a:lnTo>
                  <a:pt y="3971925" x="4629150"/>
                </a:lnTo>
                <a:lnTo>
                  <a:pt y="3981450" x="4619625"/>
                </a:lnTo>
                <a:lnTo>
                  <a:pt y="4000500" x="4619625"/>
                </a:lnTo>
                <a:lnTo>
                  <a:pt y="4010025" x="4619625"/>
                </a:lnTo>
                <a:lnTo>
                  <a:pt y="4029075" x="4619625"/>
                </a:lnTo>
                <a:lnTo>
                  <a:pt y="4038600" x="4610100"/>
                </a:lnTo>
                <a:lnTo>
                  <a:pt y="4057650" x="4610100"/>
                </a:lnTo>
                <a:lnTo>
                  <a:pt y="4067175" x="4600575"/>
                </a:lnTo>
                <a:lnTo>
                  <a:pt y="4086225" x="4600575"/>
                </a:lnTo>
                <a:lnTo>
                  <a:pt y="4105275" x="4591050"/>
                </a:lnTo>
                <a:lnTo>
                  <a:pt y="4124325" x="4591050"/>
                </a:lnTo>
                <a:lnTo>
                  <a:pt y="4133850" x="4591050"/>
                </a:lnTo>
                <a:lnTo>
                  <a:pt y="4152900" x="4581525"/>
                </a:lnTo>
                <a:lnTo>
                  <a:pt y="4171950" x="4572000"/>
                </a:lnTo>
                <a:lnTo>
                  <a:pt y="4171950" x="4562475"/>
                </a:lnTo>
                <a:lnTo>
                  <a:pt y="4191000" x="4552950"/>
                </a:lnTo>
                <a:lnTo>
                  <a:pt y="4200525" x="4552950"/>
                </a:lnTo>
                <a:lnTo>
                  <a:pt y="4200525" x="4543425"/>
                </a:lnTo>
                <a:lnTo>
                  <a:pt y="4219575" x="4533900"/>
                </a:lnTo>
                <a:lnTo>
                  <a:pt y="4229100" x="4514850"/>
                </a:lnTo>
                <a:lnTo>
                  <a:pt y="4238625" x="4514850"/>
                </a:lnTo>
                <a:lnTo>
                  <a:pt y="4238625" x="4505325"/>
                </a:lnTo>
                <a:lnTo>
                  <a:pt y="4238625" x="4486275"/>
                </a:lnTo>
                <a:lnTo>
                  <a:pt y="4248150" x="4486275"/>
                </a:lnTo>
                <a:lnTo>
                  <a:pt y="4257675" x="4467225"/>
                </a:lnTo>
                <a:lnTo>
                  <a:pt y="4267200" x="4457700"/>
                </a:lnTo>
                <a:lnTo>
                  <a:pt y="4267200" x="4448175"/>
                </a:lnTo>
                <a:lnTo>
                  <a:pt y="4276725" x="4438650"/>
                </a:lnTo>
                <a:lnTo>
                  <a:pt y="4286250" x="4419600"/>
                </a:lnTo>
                <a:lnTo>
                  <a:pt y="4295775" x="4410075"/>
                </a:lnTo>
                <a:lnTo>
                  <a:pt y="4305300" x="4391025"/>
                </a:lnTo>
                <a:lnTo>
                  <a:pt y="4314825" x="4381500"/>
                </a:lnTo>
                <a:lnTo>
                  <a:pt y="4314825" x="4371975"/>
                </a:lnTo>
                <a:lnTo>
                  <a:pt y="4324350" x="4352925"/>
                </a:lnTo>
                <a:lnTo>
                  <a:pt y="4333875" x="4343400"/>
                </a:lnTo>
                <a:lnTo>
                  <a:pt y="4333875" x="4324350"/>
                </a:lnTo>
                <a:lnTo>
                  <a:pt y="4343400" x="4314825"/>
                </a:lnTo>
                <a:lnTo>
                  <a:pt y="4343400" x="4295775"/>
                </a:lnTo>
                <a:lnTo>
                  <a:pt y="4343400" x="4286250"/>
                </a:lnTo>
                <a:lnTo>
                  <a:pt y="4343400" x="4276725"/>
                </a:lnTo>
                <a:lnTo>
                  <a:pt y="4352925" x="4257675"/>
                </a:lnTo>
                <a:lnTo>
                  <a:pt y="4352925" x="4248150"/>
                </a:lnTo>
                <a:lnTo>
                  <a:pt y="4362450" x="4229100"/>
                </a:lnTo>
                <a:lnTo>
                  <a:pt y="4362450" x="4210050"/>
                </a:lnTo>
                <a:lnTo>
                  <a:pt y="4371975" x="4200525"/>
                </a:lnTo>
                <a:lnTo>
                  <a:pt y="4371975" x="4181475"/>
                </a:lnTo>
                <a:lnTo>
                  <a:pt y="4371975" x="4171950"/>
                </a:lnTo>
                <a:lnTo>
                  <a:pt y="4371975" x="4162425"/>
                </a:lnTo>
                <a:lnTo>
                  <a:pt y="4371975" x="4143375"/>
                </a:lnTo>
                <a:lnTo>
                  <a:pt y="4381500" x="4133850"/>
                </a:lnTo>
                <a:lnTo>
                  <a:pt y="4381500" x="4114800"/>
                </a:lnTo>
                <a:lnTo>
                  <a:pt y="4391025" x="4105275"/>
                </a:lnTo>
                <a:lnTo>
                  <a:pt y="4400550" x="4086225"/>
                </a:lnTo>
                <a:lnTo>
                  <a:pt y="4410075" x="4076700"/>
                </a:lnTo>
                <a:lnTo>
                  <a:pt y="4410075" x="4057650"/>
                </a:lnTo>
                <a:lnTo>
                  <a:pt y="4410075" x="4048125"/>
                </a:lnTo>
                <a:lnTo>
                  <a:pt y="4410075" x="4029075"/>
                </a:lnTo>
                <a:lnTo>
                  <a:pt y="4410075" x="4010025"/>
                </a:lnTo>
                <a:lnTo>
                  <a:pt y="4419600" x="4000500"/>
                </a:lnTo>
                <a:lnTo>
                  <a:pt y="4419600" x="3981450"/>
                </a:lnTo>
                <a:lnTo>
                  <a:pt y="4419600" x="3962400"/>
                </a:lnTo>
                <a:lnTo>
                  <a:pt y="4419600" x="3943350"/>
                </a:lnTo>
                <a:lnTo>
                  <a:pt y="4410075" x="3933825"/>
                </a:lnTo>
                <a:lnTo>
                  <a:pt y="4410075" x="3914775"/>
                </a:lnTo>
                <a:lnTo>
                  <a:pt y="4410075" x="3905250"/>
                </a:lnTo>
                <a:lnTo>
                  <a:pt y="4410075" x="3886200"/>
                </a:lnTo>
                <a:lnTo>
                  <a:pt y="4410075" x="3876675"/>
                </a:lnTo>
                <a:lnTo>
                  <a:pt y="4410075" x="3857625"/>
                </a:lnTo>
                <a:lnTo>
                  <a:pt y="4410075" x="3838575"/>
                </a:lnTo>
                <a:lnTo>
                  <a:pt y="4410075" x="3819525"/>
                </a:lnTo>
                <a:lnTo>
                  <a:pt y="4410075" x="3810000"/>
                </a:lnTo>
                <a:lnTo>
                  <a:pt y="4400550" x="3790950"/>
                </a:lnTo>
                <a:lnTo>
                  <a:pt y="4400550" x="3771900"/>
                </a:lnTo>
                <a:lnTo>
                  <a:pt y="4400550" x="3752850"/>
                </a:lnTo>
                <a:lnTo>
                  <a:pt y="4400550" x="3733800"/>
                </a:lnTo>
                <a:lnTo>
                  <a:pt y="4400550" x="3724275"/>
                </a:lnTo>
                <a:lnTo>
                  <a:pt y="4400550" x="3705225"/>
                </a:lnTo>
                <a:lnTo>
                  <a:pt y="4400550" x="3686175"/>
                </a:lnTo>
                <a:lnTo>
                  <a:pt y="4391025" x="3667125"/>
                </a:lnTo>
                <a:lnTo>
                  <a:pt y="4391025" x="3648075"/>
                </a:lnTo>
                <a:lnTo>
                  <a:pt y="4381500" x="3629025"/>
                </a:lnTo>
                <a:lnTo>
                  <a:pt y="4381500" x="3600450"/>
                </a:lnTo>
                <a:lnTo>
                  <a:pt y="4381500" x="3590925"/>
                </a:lnTo>
                <a:lnTo>
                  <a:pt y="4371975" x="3571875"/>
                </a:lnTo>
                <a:lnTo>
                  <a:pt y="4371975" x="3543300"/>
                </a:lnTo>
                <a:lnTo>
                  <a:pt y="4371975" x="3524250"/>
                </a:lnTo>
                <a:lnTo>
                  <a:pt y="4371975" x="3495675"/>
                </a:lnTo>
                <a:lnTo>
                  <a:pt y="4371975" x="3476625"/>
                </a:lnTo>
                <a:lnTo>
                  <a:pt y="4371975" x="3457575"/>
                </a:lnTo>
                <a:lnTo>
                  <a:pt y="4371975" x="3429000"/>
                </a:lnTo>
                <a:lnTo>
                  <a:pt y="4362450" x="3409950"/>
                </a:lnTo>
                <a:lnTo>
                  <a:pt y="4362450" x="3390900"/>
                </a:lnTo>
                <a:lnTo>
                  <a:pt y="4362450" x="3371850"/>
                </a:lnTo>
                <a:lnTo>
                  <a:pt y="4362450" x="3352800"/>
                </a:lnTo>
                <a:lnTo>
                  <a:pt y="4362450" x="3333750"/>
                </a:lnTo>
                <a:lnTo>
                  <a:pt y="4352925" x="3295650"/>
                </a:lnTo>
                <a:lnTo>
                  <a:pt y="4352925" x="3276600"/>
                </a:lnTo>
                <a:lnTo>
                  <a:pt y="4352925" x="3257550"/>
                </a:lnTo>
                <a:lnTo>
                  <a:pt y="4343400" x="3228975"/>
                </a:lnTo>
                <a:lnTo>
                  <a:pt y="4343400" x="3209925"/>
                </a:lnTo>
                <a:lnTo>
                  <a:pt y="4343400" x="3190875"/>
                </a:lnTo>
                <a:lnTo>
                  <a:pt y="4343400" x="3162300"/>
                </a:lnTo>
                <a:lnTo>
                  <a:pt y="4343400" x="3143250"/>
                </a:lnTo>
                <a:lnTo>
                  <a:pt y="4333875" x="3124200"/>
                </a:lnTo>
                <a:lnTo>
                  <a:pt y="4333875" x="3105150"/>
                </a:lnTo>
                <a:lnTo>
                  <a:pt y="4324350" x="3086100"/>
                </a:lnTo>
                <a:lnTo>
                  <a:pt y="4324350" x="3057525"/>
                </a:lnTo>
                <a:lnTo>
                  <a:pt y="4314825" x="3038475"/>
                </a:lnTo>
                <a:lnTo>
                  <a:pt y="4305300" x="3019425"/>
                </a:lnTo>
                <a:lnTo>
                  <a:pt y="4305300" x="3000375"/>
                </a:lnTo>
                <a:lnTo>
                  <a:pt y="4305300" x="2990850"/>
                </a:lnTo>
                <a:lnTo>
                  <a:pt y="4295775" x="2962275"/>
                </a:lnTo>
                <a:lnTo>
                  <a:pt y="4286250" x="2952750"/>
                </a:lnTo>
                <a:lnTo>
                  <a:pt y="4286250" x="2924175"/>
                </a:lnTo>
                <a:lnTo>
                  <a:pt y="4276725" x="2914650"/>
                </a:lnTo>
                <a:lnTo>
                  <a:pt y="4267200" x="2886075"/>
                </a:lnTo>
                <a:lnTo>
                  <a:pt y="4267200" x="2876550"/>
                </a:lnTo>
                <a:lnTo>
                  <a:pt y="4257675" x="2857500"/>
                </a:lnTo>
                <a:lnTo>
                  <a:pt y="4238625" x="2838450"/>
                </a:lnTo>
                <a:lnTo>
                  <a:pt y="4238625" x="2819400"/>
                </a:lnTo>
                <a:lnTo>
                  <a:pt y="4229100" x="2809875"/>
                </a:lnTo>
                <a:lnTo>
                  <a:pt y="4219575" x="2790825"/>
                </a:lnTo>
                <a:lnTo>
                  <a:pt y="4210050" x="2781300"/>
                </a:lnTo>
                <a:lnTo>
                  <a:pt y="4200525" x="2752725"/>
                </a:lnTo>
                <a:lnTo>
                  <a:pt y="4200525" x="2743200"/>
                </a:lnTo>
                <a:lnTo>
                  <a:pt y="4181475" x="2724150"/>
                </a:lnTo>
                <a:lnTo>
                  <a:pt y="4171950" x="2714625"/>
                </a:lnTo>
                <a:lnTo>
                  <a:pt y="4171950" x="2695575"/>
                </a:lnTo>
                <a:lnTo>
                  <a:pt y="4152900" x="2686050"/>
                </a:lnTo>
                <a:lnTo>
                  <a:pt y="4143375" x="2667000"/>
                </a:lnTo>
                <a:lnTo>
                  <a:pt y="4133850" x="2647950"/>
                </a:lnTo>
                <a:lnTo>
                  <a:pt y="4133850" x="2638425"/>
                </a:lnTo>
                <a:lnTo>
                  <a:pt y="4133850" x="2628900"/>
                </a:lnTo>
                <a:lnTo>
                  <a:pt y="4133850" x="2619375"/>
                </a:lnTo>
                <a:lnTo>
                  <a:pt y="4124325" x="2600325"/>
                </a:lnTo>
                <a:lnTo>
                  <a:pt y="4124325" x="2581275"/>
                </a:lnTo>
                <a:lnTo>
                  <a:pt y="4124325" x="2571750"/>
                </a:lnTo>
                <a:lnTo>
                  <a:pt y="4124325" x="2552700"/>
                </a:lnTo>
                <a:lnTo>
                  <a:pt y="4124325" x="2533650"/>
                </a:lnTo>
                <a:lnTo>
                  <a:pt y="4124325" x="2514600"/>
                </a:lnTo>
                <a:lnTo>
                  <a:pt y="4124325" x="2495550"/>
                </a:lnTo>
                <a:lnTo>
                  <a:pt y="4114800" x="2476500"/>
                </a:lnTo>
                <a:lnTo>
                  <a:pt y="4124325" x="2457450"/>
                </a:lnTo>
                <a:lnTo>
                  <a:pt y="4124325" x="2438400"/>
                </a:lnTo>
                <a:lnTo>
                  <a:pt y="4124325" x="2419350"/>
                </a:lnTo>
                <a:lnTo>
                  <a:pt y="4124325" x="2400300"/>
                </a:lnTo>
                <a:lnTo>
                  <a:pt y="4124325" x="2381250"/>
                </a:lnTo>
                <a:lnTo>
                  <a:pt y="4133850" x="2362200"/>
                </a:lnTo>
                <a:lnTo>
                  <a:pt y="4133850" x="2343150"/>
                </a:lnTo>
                <a:lnTo>
                  <a:pt y="4133850" x="2324100"/>
                </a:lnTo>
                <a:lnTo>
                  <a:pt y="4133850" x="2305050"/>
                </a:lnTo>
                <a:lnTo>
                  <a:pt y="4133850" x="2286000"/>
                </a:lnTo>
                <a:lnTo>
                  <a:pt y="4133850" x="2266950"/>
                </a:lnTo>
                <a:lnTo>
                  <a:pt y="4143375" x="2247900"/>
                </a:lnTo>
                <a:lnTo>
                  <a:pt y="4152900" x="2228850"/>
                </a:lnTo>
                <a:lnTo>
                  <a:pt y="4152900" x="2209800"/>
                </a:lnTo>
                <a:lnTo>
                  <a:pt y="4162425" x="2190750"/>
                </a:lnTo>
                <a:lnTo>
                  <a:pt y="4171950" x="2171700"/>
                </a:lnTo>
                <a:lnTo>
                  <a:pt y="4171950" x="2152650"/>
                </a:lnTo>
                <a:lnTo>
                  <a:pt y="4171950" x="2133600"/>
                </a:lnTo>
                <a:lnTo>
                  <a:pt y="4171950" x="2105025"/>
                </a:lnTo>
                <a:lnTo>
                  <a:pt y="4181475" x="2095500"/>
                </a:lnTo>
                <a:lnTo>
                  <a:pt y="4181475" x="2076450"/>
                </a:lnTo>
                <a:lnTo>
                  <a:pt y="4191000" x="2057400"/>
                </a:lnTo>
                <a:lnTo>
                  <a:pt y="4191000" x="2038350"/>
                </a:lnTo>
                <a:lnTo>
                  <a:pt y="4200525" x="2009775"/>
                </a:lnTo>
                <a:lnTo>
                  <a:pt y="4200525" x="2000250"/>
                </a:lnTo>
                <a:lnTo>
                  <a:pt y="4200525" x="1971675"/>
                </a:lnTo>
                <a:lnTo>
                  <a:pt y="4200525" x="1952625"/>
                </a:lnTo>
                <a:lnTo>
                  <a:pt y="4200525" x="1933575"/>
                </a:lnTo>
                <a:lnTo>
                  <a:pt y="4200525" x="1905000"/>
                </a:lnTo>
                <a:lnTo>
                  <a:pt y="4200525" x="1895475"/>
                </a:lnTo>
                <a:lnTo>
                  <a:pt y="4200525" x="1866900"/>
                </a:lnTo>
                <a:lnTo>
                  <a:pt y="4200525" x="1847850"/>
                </a:lnTo>
                <a:lnTo>
                  <a:pt y="4200525" x="1828800"/>
                </a:lnTo>
                <a:lnTo>
                  <a:pt y="4200525" x="1800225"/>
                </a:lnTo>
                <a:lnTo>
                  <a:pt y="4200525" x="1771650"/>
                </a:lnTo>
                <a:lnTo>
                  <a:pt y="4191000" x="1752600"/>
                </a:lnTo>
                <a:lnTo>
                  <a:pt y="4191000" x="1733550"/>
                </a:lnTo>
                <a:lnTo>
                  <a:pt y="4181475" x="1714500"/>
                </a:lnTo>
                <a:lnTo>
                  <a:pt y="4181475" x="1695450"/>
                </a:lnTo>
                <a:lnTo>
                  <a:pt y="4171950" x="1666875"/>
                </a:lnTo>
                <a:lnTo>
                  <a:pt y="4171950" x="1647825"/>
                </a:lnTo>
                <a:lnTo>
                  <a:pt y="4171950" x="1628775"/>
                </a:lnTo>
                <a:lnTo>
                  <a:pt y="4162425" x="1600200"/>
                </a:lnTo>
                <a:lnTo>
                  <a:pt y="4152900" x="1581150"/>
                </a:lnTo>
                <a:lnTo>
                  <a:pt y="4152900" x="1552575"/>
                </a:lnTo>
                <a:lnTo>
                  <a:pt y="4143375" x="1524000"/>
                </a:lnTo>
                <a:lnTo>
                  <a:pt y="4133850" x="1504950"/>
                </a:lnTo>
                <a:lnTo>
                  <a:pt y="4133850" x="1476375"/>
                </a:lnTo>
                <a:lnTo>
                  <a:pt y="4133850" x="1457325"/>
                </a:lnTo>
                <a:lnTo>
                  <a:pt y="4124325" x="1428750"/>
                </a:lnTo>
                <a:lnTo>
                  <a:pt y="4114800" x="1400175"/>
                </a:lnTo>
                <a:lnTo>
                  <a:pt y="4105275" x="1381125"/>
                </a:lnTo>
                <a:lnTo>
                  <a:pt y="4105275" x="1362075"/>
                </a:lnTo>
                <a:lnTo>
                  <a:pt y="4105275" x="1333500"/>
                </a:lnTo>
                <a:lnTo>
                  <a:pt y="4095750" x="1314450"/>
                </a:lnTo>
                <a:lnTo>
                  <a:pt y="4076700" x="1285875"/>
                </a:lnTo>
                <a:lnTo>
                  <a:pt y="4067175" x="1276350"/>
                </a:lnTo>
                <a:lnTo>
                  <a:pt y="4067175" x="1257300"/>
                </a:lnTo>
                <a:lnTo>
                  <a:pt y="4057650" x="1228725"/>
                </a:lnTo>
                <a:lnTo>
                  <a:pt y="4048125" x="1219200"/>
                </a:lnTo>
                <a:lnTo>
                  <a:pt y="4038600" x="1190625"/>
                </a:lnTo>
                <a:lnTo>
                  <a:pt y="4029075" x="1171575"/>
                </a:lnTo>
                <a:lnTo>
                  <a:pt y="4019550" x="1152525"/>
                </a:lnTo>
                <a:lnTo>
                  <a:pt y="4010025" x="1133475"/>
                </a:lnTo>
                <a:lnTo>
                  <a:pt y="4000500" x="1123950"/>
                </a:lnTo>
                <a:lnTo>
                  <a:pt y="4000500" x="1104900"/>
                </a:lnTo>
                <a:lnTo>
                  <a:pt y="3981450" x="1085850"/>
                </a:lnTo>
                <a:lnTo>
                  <a:pt y="3971925" x="1066800"/>
                </a:lnTo>
                <a:lnTo>
                  <a:pt y="3962400" x="1047750"/>
                </a:lnTo>
                <a:lnTo>
                  <a:pt y="3943350" x="1038225"/>
                </a:lnTo>
                <a:lnTo>
                  <a:pt y="3933825" x="1019175"/>
                </a:lnTo>
                <a:lnTo>
                  <a:pt y="3924300" x="1009650"/>
                </a:lnTo>
                <a:lnTo>
                  <a:pt y="3905250" x="990600"/>
                </a:lnTo>
                <a:lnTo>
                  <a:pt y="3895725" x="981075"/>
                </a:lnTo>
                <a:lnTo>
                  <a:pt y="3876675" x="981075"/>
                </a:lnTo>
                <a:lnTo>
                  <a:pt y="3867150" x="962025"/>
                </a:lnTo>
                <a:lnTo>
                  <a:pt y="3848100" x="952500"/>
                </a:lnTo>
                <a:lnTo>
                  <a:pt y="3829050" x="952500"/>
                </a:lnTo>
                <a:lnTo>
                  <a:pt y="3819525" x="952500"/>
                </a:lnTo>
                <a:lnTo>
                  <a:pt y="3800475" x="942975"/>
                </a:lnTo>
                <a:lnTo>
                  <a:pt y="3790950" x="933450"/>
                </a:lnTo>
                <a:lnTo>
                  <a:pt y="3771900" x="923925"/>
                </a:lnTo>
                <a:lnTo>
                  <a:pt y="3762375" x="914400"/>
                </a:lnTo>
                <a:lnTo>
                  <a:pt y="3743325" x="914400"/>
                </a:lnTo>
                <a:lnTo>
                  <a:pt y="3733800" x="895350"/>
                </a:lnTo>
                <a:lnTo>
                  <a:pt y="3733800" x="885825"/>
                </a:lnTo>
                <a:lnTo>
                  <a:pt y="3714750" x="885825"/>
                </a:lnTo>
                <a:lnTo>
                  <a:pt y="3714750" x="866775"/>
                </a:lnTo>
                <a:lnTo>
                  <a:pt y="3705225" x="857250"/>
                </a:lnTo>
                <a:lnTo>
                  <a:pt y="3695700" x="847725"/>
                </a:lnTo>
                <a:lnTo>
                  <a:pt y="3695700" x="838200"/>
                </a:lnTo>
                <a:lnTo>
                  <a:pt y="3695700" x="819150"/>
                </a:lnTo>
                <a:lnTo>
                  <a:pt y="3695700" x="809625"/>
                </a:lnTo>
                <a:lnTo>
                  <a:pt y="3695700" x="790575"/>
                </a:lnTo>
                <a:lnTo>
                  <a:pt y="3686175" x="781050"/>
                </a:lnTo>
                <a:lnTo>
                  <a:pt y="3686175" x="762000"/>
                </a:lnTo>
                <a:lnTo>
                  <a:pt y="3686175" x="742950"/>
                </a:lnTo>
                <a:lnTo>
                  <a:pt y="3676650" x="733425"/>
                </a:lnTo>
                <a:lnTo>
                  <a:pt y="3676650" x="714375"/>
                </a:lnTo>
                <a:lnTo>
                  <a:pt y="3676650" x="704850"/>
                </a:lnTo>
                <a:lnTo>
                  <a:pt y="3676650" x="676275"/>
                </a:lnTo>
                <a:lnTo>
                  <a:pt y="3676650" x="666750"/>
                </a:lnTo>
                <a:lnTo>
                  <a:pt y="3676650" x="647700"/>
                </a:lnTo>
                <a:lnTo>
                  <a:pt y="3676650" x="638175"/>
                </a:lnTo>
                <a:lnTo>
                  <a:pt y="3686175" x="619125"/>
                </a:lnTo>
                <a:lnTo>
                  <a:pt y="3686175" x="609600"/>
                </a:lnTo>
                <a:lnTo>
                  <a:pt y="3686175" x="590550"/>
                </a:lnTo>
                <a:lnTo>
                  <a:pt y="3686175" x="581025"/>
                </a:lnTo>
                <a:lnTo>
                  <a:pt y="3686175" x="561975"/>
                </a:lnTo>
                <a:lnTo>
                  <a:pt y="3686175" x="542925"/>
                </a:lnTo>
                <a:lnTo>
                  <a:pt y="3686175" x="533400"/>
                </a:lnTo>
                <a:lnTo>
                  <a:pt y="3686175" x="514350"/>
                </a:lnTo>
                <a:lnTo>
                  <a:pt y="3676650" x="504825"/>
                </a:lnTo>
                <a:lnTo>
                  <a:pt y="3676650" x="485775"/>
                </a:lnTo>
                <a:lnTo>
                  <a:pt y="3676650" x="476250"/>
                </a:lnTo>
                <a:lnTo>
                  <a:pt y="3667125" x="466725"/>
                </a:lnTo>
                <a:lnTo>
                  <a:pt y="3667125" x="447675"/>
                </a:lnTo>
                <a:lnTo>
                  <a:pt y="3667125" x="438150"/>
                </a:lnTo>
                <a:lnTo>
                  <a:pt y="3657600" x="428625"/>
                </a:lnTo>
                <a:lnTo>
                  <a:pt y="3648075" x="419100"/>
                </a:lnTo>
                <a:lnTo>
                  <a:pt y="3648075" x="409575"/>
                </a:lnTo>
                <a:lnTo>
                  <a:pt y="3638550" x="400050"/>
                </a:lnTo>
                <a:lnTo>
                  <a:pt y="3629025" x="390525"/>
                </a:lnTo>
                <a:lnTo>
                  <a:pt y="3629025" x="371475"/>
                </a:lnTo>
                <a:lnTo>
                  <a:pt y="3609975" x="371475"/>
                </a:lnTo>
                <a:lnTo>
                  <a:pt y="3600450" x="352425"/>
                </a:lnTo>
                <a:lnTo>
                  <a:pt y="3600450" x="342900"/>
                </a:lnTo>
                <a:lnTo>
                  <a:pt y="3581400" x="333375"/>
                </a:lnTo>
                <a:lnTo>
                  <a:pt y="3571875" x="323850"/>
                </a:lnTo>
                <a:lnTo>
                  <a:pt y="3562350" x="304800"/>
                </a:lnTo>
                <a:lnTo>
                  <a:pt y="3543300" x="304800"/>
                </a:lnTo>
                <a:lnTo>
                  <a:pt y="3533775" x="295275"/>
                </a:lnTo>
                <a:lnTo>
                  <a:pt y="3524250" x="285750"/>
                </a:lnTo>
                <a:lnTo>
                  <a:pt y="3514725" x="276225"/>
                </a:lnTo>
                <a:lnTo>
                  <a:pt y="3495675" x="266700"/>
                </a:lnTo>
                <a:lnTo>
                  <a:pt y="3495675" x="266700"/>
                </a:lnTo>
                <a:lnTo>
                  <a:pt y="3476625" x="257175"/>
                </a:lnTo>
                <a:lnTo>
                  <a:pt y="3457575" x="247650"/>
                </a:lnTo>
                <a:lnTo>
                  <a:pt y="3457575" x="238125"/>
                </a:lnTo>
                <a:lnTo>
                  <a:pt y="3438525" x="238125"/>
                </a:lnTo>
                <a:lnTo>
                  <a:pt y="3429000" x="238125"/>
                </a:lnTo>
                <a:lnTo>
                  <a:pt y="3400425" x="228600"/>
                </a:lnTo>
                <a:lnTo>
                  <a:pt y="3390900" x="219075"/>
                </a:lnTo>
                <a:lnTo>
                  <a:pt y="3371850" x="219075"/>
                </a:lnTo>
                <a:lnTo>
                  <a:pt y="3362325" x="209550"/>
                </a:lnTo>
                <a:lnTo>
                  <a:pt y="3343275" x="200025"/>
                </a:lnTo>
                <a:lnTo>
                  <a:pt y="3324225" x="200025"/>
                </a:lnTo>
                <a:lnTo>
                  <a:pt y="3305175" x="200025"/>
                </a:lnTo>
                <a:lnTo>
                  <a:pt y="3295650" x="200025"/>
                </a:lnTo>
                <a:lnTo>
                  <a:pt y="3276600" x="190500"/>
                </a:lnTo>
                <a:lnTo>
                  <a:pt y="3257550" x="190500"/>
                </a:lnTo>
                <a:lnTo>
                  <a:pt y="3238500" x="180975"/>
                </a:lnTo>
                <a:lnTo>
                  <a:pt y="3219450" x="180975"/>
                </a:lnTo>
                <a:lnTo>
                  <a:pt y="3200400" x="180975"/>
                </a:lnTo>
                <a:lnTo>
                  <a:pt y="3190875" x="180975"/>
                </a:lnTo>
                <a:lnTo>
                  <a:pt y="3162300" x="171450"/>
                </a:lnTo>
                <a:lnTo>
                  <a:pt y="3152775" x="171450"/>
                </a:lnTo>
                <a:lnTo>
                  <a:pt y="3143250" x="171450"/>
                </a:lnTo>
                <a:lnTo>
                  <a:pt y="3124200" x="171450"/>
                </a:lnTo>
                <a:lnTo>
                  <a:pt y="3114675" x="171450"/>
                </a:lnTo>
                <a:lnTo>
                  <a:pt y="3095625" x="161925"/>
                </a:lnTo>
                <a:lnTo>
                  <a:pt y="3086100" x="161925"/>
                </a:lnTo>
                <a:lnTo>
                  <a:pt y="3076575" x="152400"/>
                </a:lnTo>
                <a:lnTo>
                  <a:pt y="3057525" x="152400"/>
                </a:lnTo>
                <a:lnTo>
                  <a:pt y="3048000" x="142875"/>
                </a:lnTo>
                <a:lnTo>
                  <a:pt y="3028950" x="133350"/>
                </a:lnTo>
                <a:lnTo>
                  <a:pt y="3019425" x="133350"/>
                </a:lnTo>
                <a:lnTo>
                  <a:pt y="3000375" x="133350"/>
                </a:lnTo>
                <a:lnTo>
                  <a:pt y="2990850" x="133350"/>
                </a:lnTo>
                <a:lnTo>
                  <a:pt y="2971800" x="123825"/>
                </a:lnTo>
                <a:lnTo>
                  <a:pt y="2952750" x="114300"/>
                </a:lnTo>
                <a:lnTo>
                  <a:pt y="2943225" x="114300"/>
                </a:lnTo>
                <a:lnTo>
                  <a:pt y="2924175" x="104775"/>
                </a:lnTo>
                <a:lnTo>
                  <a:pt y="2914650" x="104775"/>
                </a:lnTo>
                <a:lnTo>
                  <a:pt y="2895600" x="95250"/>
                </a:lnTo>
                <a:lnTo>
                  <a:pt y="2886075" x="85725"/>
                </a:lnTo>
                <a:lnTo>
                  <a:pt y="2867025" x="76200"/>
                </a:lnTo>
                <a:lnTo>
                  <a:pt y="2857500" x="66675"/>
                </a:lnTo>
                <a:lnTo>
                  <a:pt y="2838450" x="66675"/>
                </a:lnTo>
                <a:lnTo>
                  <a:pt y="2828925" x="66675"/>
                </a:lnTo>
                <a:lnTo>
                  <a:pt y="2819400" x="57150"/>
                </a:lnTo>
                <a:lnTo>
                  <a:pt y="2809875" x="47625"/>
                </a:lnTo>
                <a:lnTo>
                  <a:pt y="2790825" x="38100"/>
                </a:lnTo>
                <a:lnTo>
                  <a:pt y="2781300" x="28575"/>
                </a:lnTo>
                <a:lnTo>
                  <a:pt y="2781300" x="28575"/>
                </a:lnTo>
                <a:lnTo>
                  <a:pt y="2762250" x="28575"/>
                </a:lnTo>
                <a:lnTo>
                  <a:pt y="2752725" x="19050"/>
                </a:lnTo>
                <a:lnTo>
                  <a:pt y="2752725" x="19050"/>
                </a:lnTo>
                <a:lnTo>
                  <a:pt y="2743200" x="19050"/>
                </a:lnTo>
                <a:lnTo>
                  <a:pt y="2733675" x="9525"/>
                </a:lnTo>
                <a:lnTo>
                  <a:pt y="2724150" x="9525"/>
                </a:lnTo>
                <a:lnTo>
                  <a:pt y="2714625" x="9525"/>
                </a:lnTo>
                <a:lnTo>
                  <a:pt y="2705100" x="9525"/>
                </a:lnTo>
                <a:lnTo>
                  <a:pt y="2686050" x="9525"/>
                </a:lnTo>
                <a:lnTo>
                  <a:pt y="2686050" x="19050"/>
                </a:lnTo>
                <a:lnTo>
                  <a:pt y="2667000" x="19050"/>
                </a:lnTo>
                <a:lnTo>
                  <a:pt y="2657475" x="19050"/>
                </a:lnTo>
                <a:lnTo>
                  <a:pt y="2647950" x="28575"/>
                </a:lnTo>
                <a:lnTo>
                  <a:pt y="2638425" x="28575"/>
                </a:lnTo>
                <a:lnTo>
                  <a:pt y="2619375" x="28575"/>
                </a:lnTo>
                <a:lnTo>
                  <a:pt y="2619375" x="28575"/>
                </a:lnTo>
                <a:lnTo>
                  <a:pt y="2609850" x="38100"/>
                </a:lnTo>
                <a:lnTo>
                  <a:pt y="2600325" x="38100"/>
                </a:lnTo>
                <a:lnTo>
                  <a:pt y="2590800" x="38100"/>
                </a:lnTo>
                <a:lnTo>
                  <a:pt y="2581275" x="38100"/>
                </a:lnTo>
                <a:lnTo>
                  <a:pt y="2581275" x="38100"/>
                </a:lnTo>
                <a:lnTo>
                  <a:pt y="2571750" x="38100"/>
                </a:lnTo>
                <a:lnTo>
                  <a:pt y="2562225" x="38100"/>
                </a:lnTo>
                <a:lnTo>
                  <a:pt y="2552700" x="38100"/>
                </a:lnTo>
                <a:lnTo>
                  <a:pt y="2552700" x="38100"/>
                </a:lnTo>
                <a:lnTo>
                  <a:pt y="2552700" x="38100"/>
                </a:lnTo>
                <a:lnTo>
                  <a:pt y="2543175" x="28575"/>
                </a:lnTo>
                <a:lnTo>
                  <a:pt y="2543175" x="28575"/>
                </a:lnTo>
                <a:lnTo>
                  <a:pt y="2533650" x="28575"/>
                </a:lnTo>
                <a:lnTo>
                  <a:pt y="2524125" x="28575"/>
                </a:lnTo>
                <a:lnTo>
                  <a:pt y="2514600" x="28575"/>
                </a:lnTo>
                <a:lnTo>
                  <a:pt y="2514600" x="28575"/>
                </a:lnTo>
                <a:lnTo>
                  <a:pt y="2514600" x="19050"/>
                </a:lnTo>
                <a:lnTo>
                  <a:pt y="2505075" x="19050"/>
                </a:lnTo>
                <a:lnTo>
                  <a:pt y="2495550" x="9525"/>
                </a:lnTo>
                <a:lnTo>
                  <a:pt y="2495550" x="9525"/>
                </a:lnTo>
                <a:lnTo>
                  <a:pt y="2486025" x="9525"/>
                </a:lnTo>
                <a:lnTo>
                  <a:pt y="2486025" x="0"/>
                </a:lnTo>
                <a:lnTo>
                  <a:pt y="2486025" x="0"/>
                </a:lnTo>
                <a:lnTo>
                  <a:pt y="2476500" x="0"/>
                </a:lnTo>
                <a:lnTo>
                  <a:pt y="2476500" x="0"/>
                </a:lnTo>
                <a:lnTo>
                  <a:pt y="2466975" x="0"/>
                </a:lnTo>
                <a:lnTo>
                  <a:pt y="2466975" x="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8" id="28"/>
          <p:cNvSpPr/>
          <p:nvPr/>
        </p:nvSpPr>
        <p:spPr>
          <a:xfrm>
            <a:off y="666750" x="200025"/>
            <a:ext cy="409575" cx="209550"/>
          </a:xfrm>
          <a:custGeom>
            <a:avLst/>
            <a:gdLst/>
            <a:ahLst/>
            <a:rect r="r" b="b" t="t" l="l"/>
            <a:pathLst>
              <a:path w="209550" h="409575" fill="none">
                <a:moveTo>
                  <a:pt y="0" x="209550"/>
                </a:moveTo>
                <a:lnTo>
                  <a:pt y="409575" x="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29" id="29"/>
          <p:cNvSpPr/>
          <p:nvPr/>
        </p:nvSpPr>
        <p:spPr>
          <a:xfrm>
            <a:off y="2333625" x="7334250"/>
            <a:ext cy="228600" cx="314325"/>
          </a:xfrm>
          <a:custGeom>
            <a:avLst/>
            <a:gdLst/>
            <a:ahLst/>
            <a:rect r="r" b="b" t="t" l="l"/>
            <a:pathLst>
              <a:path w="314325" h="228600" fill="none">
                <a:moveTo>
                  <a:pt y="0" x="0"/>
                </a:moveTo>
                <a:lnTo>
                  <a:pt y="219075" x="314325"/>
                </a:lnTo>
                <a:lnTo>
                  <a:pt y="228600" x="304800"/>
                </a:lnTo>
                <a:lnTo>
                  <a:pt y="9525" x="95250"/>
                </a:lnTo>
                <a:lnTo>
                  <a:pt y="9525" x="38100"/>
                </a:lnTo>
                <a:lnTo>
                  <a:pt y="0" x="476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  <a:headEnd type="arrow"/>
          </a:ln>
        </p:spPr>
      </p:sp>
      <p:sp>
        <p:nvSpPr>
          <p:cNvPr name="Freeform30" id="30"/>
          <p:cNvSpPr/>
          <p:nvPr/>
        </p:nvSpPr>
        <p:spPr>
          <a:xfrm>
            <a:off y="2343150" x="6981825"/>
            <a:ext cy="561975" cx="323850"/>
          </a:xfrm>
          <a:custGeom>
            <a:avLst/>
            <a:gdLst/>
            <a:ahLst/>
            <a:rect r="r" b="b" t="t" l="l"/>
            <a:pathLst>
              <a:path w="323850" h="561975" fill="none">
                <a:moveTo>
                  <a:pt y="0" x="323850"/>
                </a:moveTo>
                <a:lnTo>
                  <a:pt y="561975" x="0"/>
                </a:lnTo>
                <a:lnTo>
                  <a:pt y="19050" x="285750"/>
                </a:lnTo>
                <a:lnTo>
                  <a:pt y="476250" x="47625"/>
                </a:lnTo>
                <a:lnTo>
                  <a:pt y="57150" x="295275"/>
                </a:lnTo>
                <a:lnTo>
                  <a:pt y="266700" x="171450"/>
                </a:lnTo>
                <a:lnTo>
                  <a:pt y="247650" x="180975"/>
                </a:lnTo>
                <a:lnTo>
                  <a:pt y="200025" x="2000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31" id="31"/>
          <p:cNvSpPr/>
          <p:nvPr/>
        </p:nvSpPr>
        <p:spPr>
          <a:xfrm>
            <a:off y="2447925" x="7029450"/>
            <a:ext cy="361950" cx="190500"/>
          </a:xfrm>
          <a:custGeom>
            <a:avLst/>
            <a:gdLst/>
            <a:ahLst/>
            <a:rect r="r" b="b" t="t" l="l"/>
            <a:pathLst>
              <a:path w="190500" h="361950" fill="none">
                <a:moveTo>
                  <a:pt y="0" x="190500"/>
                </a:moveTo>
                <a:lnTo>
                  <a:pt y="361950" x="0"/>
                </a:lnTo>
                <a:lnTo>
                  <a:pt y="352425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32" id="32"/>
          <p:cNvSpPr/>
          <p:nvPr/>
        </p:nvSpPr>
        <p:spPr>
          <a:xfrm>
            <a:off y="2790825" x="7019925"/>
            <a:ext cy="28575" cx="28575"/>
          </a:xfrm>
          <a:custGeom>
            <a:avLst/>
            <a:gdLst/>
            <a:ahLst/>
            <a:rect r="r" b="b" t="t" l="l"/>
            <a:pathLst>
              <a:path w="28575" h="28575" fill="none">
                <a:moveTo>
                  <a:pt y="19050" x="0"/>
                </a:moveTo>
                <a:lnTo>
                  <a:pt y="28575" x="0"/>
                </a:lnTo>
                <a:lnTo>
                  <a:pt y="28575" x="9525"/>
                </a:lnTo>
                <a:lnTo>
                  <a:pt y="19050" x="9525"/>
                </a:lnTo>
                <a:lnTo>
                  <a:pt y="9525" x="9525"/>
                </a:lnTo>
                <a:lnTo>
                  <a:pt y="9525" x="9525"/>
                </a:lnTo>
                <a:lnTo>
                  <a:pt y="0" x="285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33" id="33"/>
          <p:cNvSpPr/>
          <p:nvPr/>
        </p:nvSpPr>
        <p:spPr>
          <a:xfrm>
            <a:off y="2314575" x="7372350"/>
            <a:ext cy="400050" cx="314325"/>
          </a:xfrm>
          <a:custGeom>
            <a:avLst/>
            <a:gdLst/>
            <a:ahLst/>
            <a:rect r="r" b="b" t="t" l="l"/>
            <a:pathLst>
              <a:path w="314325" h="400050" fill="none">
                <a:moveTo>
                  <a:pt y="95250" x="104775"/>
                </a:moveTo>
                <a:lnTo>
                  <a:pt y="0" x="0"/>
                </a:lnTo>
                <a:lnTo>
                  <a:pt y="400050" x="314325"/>
                </a:lnTo>
                <a:lnTo>
                  <a:pt y="400050" x="304800"/>
                </a:lnTo>
                <a:lnTo>
                  <a:pt y="352425" x="26670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  <a:tailEnd type="arrow"/>
          </a:ln>
        </p:spPr>
      </p:sp>
      <p:sp>
        <p:nvSpPr>
          <p:cNvPr name="Freeform34" id="34"/>
          <p:cNvSpPr/>
          <p:nvPr/>
        </p:nvSpPr>
        <p:spPr>
          <a:xfrm>
            <a:off y="2333625" x="7267575"/>
            <a:ext cy="723900" cx="47625"/>
          </a:xfrm>
          <a:custGeom>
            <a:avLst/>
            <a:gdLst/>
            <a:ahLst/>
            <a:rect r="r" b="b" t="t" l="l"/>
            <a:pathLst>
              <a:path w="47625" h="723900" fill="none">
                <a:moveTo>
                  <a:pt y="0" x="47625"/>
                </a:moveTo>
                <a:lnTo>
                  <a:pt y="723900" x="0"/>
                </a:lnTo>
                <a:lnTo>
                  <a:pt y="647700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35" id="35"/>
          <p:cNvSpPr/>
          <p:nvPr/>
        </p:nvSpPr>
        <p:spPr>
          <a:xfrm>
            <a:off y="2419350" x="7239000"/>
            <a:ext cy="533400" cx="66675"/>
          </a:xfrm>
          <a:custGeom>
            <a:avLst/>
            <a:gdLst/>
            <a:ahLst/>
            <a:rect r="r" b="b" t="t" l="l"/>
            <a:pathLst>
              <a:path w="66675" h="533400" fill="none">
                <a:moveTo>
                  <a:pt y="0" x="66675"/>
                </a:moveTo>
                <a:lnTo>
                  <a:pt y="533400" x="0"/>
                </a:lnTo>
                <a:lnTo>
                  <a:pt y="523875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36" id="36"/>
          <p:cNvSpPr/>
          <p:nvPr/>
        </p:nvSpPr>
        <p:spPr>
          <a:xfrm>
            <a:off y="2409825" x="7048500"/>
            <a:ext cy="400050" cx="247650"/>
          </a:xfrm>
          <a:custGeom>
            <a:avLst/>
            <a:gdLst/>
            <a:ahLst/>
            <a:rect r="r" b="b" t="t" l="l"/>
            <a:pathLst>
              <a:path w="247650" h="400050" fill="none">
                <a:moveTo>
                  <a:pt y="0" x="247650"/>
                </a:moveTo>
                <a:lnTo>
                  <a:pt y="400050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  <a:prstDash val="sysDash"/>
          </a:ln>
        </p:spPr>
      </p:sp>
      <p:sp>
        <p:nvSpPr>
          <p:cNvPr name="Freeform37" id="37"/>
          <p:cNvSpPr/>
          <p:nvPr/>
        </p:nvSpPr>
        <p:spPr>
          <a:xfrm>
            <a:off y="2524125" x="5210175"/>
            <a:ext cy="190500" cx="390525"/>
          </a:xfrm>
          <a:custGeom>
            <a:avLst/>
            <a:gdLst/>
            <a:ahLst/>
            <a:rect r="r" b="b" t="t" l="l"/>
            <a:pathLst>
              <a:path w="390525" h="190500" fill="none">
                <a:moveTo>
                  <a:pt y="190500" x="0"/>
                </a:moveTo>
                <a:lnTo>
                  <a:pt y="0" x="390525"/>
                </a:lnTo>
                <a:lnTo>
                  <a:pt y="161925" x="95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38" id="38"/>
          <p:cNvSpPr/>
          <p:nvPr/>
        </p:nvSpPr>
        <p:spPr>
          <a:xfrm>
            <a:off y="1514475" x="5438775"/>
            <a:ext cy="228600" cx="66675"/>
          </a:xfrm>
          <a:custGeom>
            <a:avLst/>
            <a:gdLst/>
            <a:ahLst/>
            <a:rect r="r" b="b" t="t" l="l"/>
            <a:pathLst>
              <a:path w="66675" h="228600" fill="none">
                <a:moveTo>
                  <a:pt y="0" x="0"/>
                </a:moveTo>
                <a:lnTo>
                  <a:pt y="228600" x="666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39" id="39"/>
          <p:cNvSpPr/>
          <p:nvPr/>
        </p:nvSpPr>
        <p:spPr>
          <a:xfrm>
            <a:off y="1514475" x="5438775"/>
            <a:ext cy="257175" cx="47625"/>
          </a:xfrm>
          <a:custGeom>
            <a:avLst/>
            <a:gdLst/>
            <a:ahLst/>
            <a:rect r="r" b="b" t="t" l="l"/>
            <a:pathLst>
              <a:path w="47625" h="257175" fill="none">
                <a:moveTo>
                  <a:pt y="0" x="0"/>
                </a:moveTo>
                <a:lnTo>
                  <a:pt y="0" x="0"/>
                </a:lnTo>
                <a:lnTo>
                  <a:pt y="257175" x="476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0" id="40"/>
          <p:cNvSpPr/>
          <p:nvPr/>
        </p:nvSpPr>
        <p:spPr>
          <a:xfrm>
            <a:off y="1733550" x="5467350"/>
            <a:ext cy="19050" cx="638175"/>
          </a:xfrm>
          <a:custGeom>
            <a:avLst/>
            <a:gdLst/>
            <a:ahLst/>
            <a:rect r="r" b="b" t="t" l="l"/>
            <a:pathLst>
              <a:path w="638175" h="19050" fill="none">
                <a:moveTo>
                  <a:pt y="19050" x="0"/>
                </a:moveTo>
                <a:lnTo>
                  <a:pt y="0" x="6381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1" id="41"/>
          <p:cNvSpPr/>
          <p:nvPr/>
        </p:nvSpPr>
        <p:spPr>
          <a:xfrm>
            <a:off y="1743075" x="5895975"/>
            <a:ext cy="76200" cx="9525"/>
          </a:xfrm>
          <a:custGeom>
            <a:avLst/>
            <a:gdLst/>
            <a:ahLst/>
            <a:rect r="r" b="b" t="t" l="l"/>
            <a:pathLst>
              <a:path w="9525" h="76200" fill="none">
                <a:moveTo>
                  <a:pt y="76200" x="0"/>
                </a:moveTo>
                <a:lnTo>
                  <a:pt y="66675" x="9525"/>
                </a:lnTo>
                <a:lnTo>
                  <a:pt y="57150" x="9525"/>
                </a:lnTo>
                <a:lnTo>
                  <a:pt y="57150" x="9525"/>
                </a:lnTo>
                <a:lnTo>
                  <a:pt y="0" x="95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2" id="42"/>
          <p:cNvSpPr/>
          <p:nvPr/>
        </p:nvSpPr>
        <p:spPr>
          <a:xfrm>
            <a:off y="1685925" x="4276725"/>
            <a:ext cy="19050" cx="914400"/>
          </a:xfrm>
          <a:custGeom>
            <a:avLst/>
            <a:gdLst/>
            <a:ahLst/>
            <a:rect r="r" b="b" t="t" l="l"/>
            <a:pathLst>
              <a:path w="914400" h="19050" fill="none">
                <a:moveTo>
                  <a:pt y="0" x="0"/>
                </a:moveTo>
                <a:lnTo>
                  <a:pt y="19050" x="91440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3" id="43"/>
          <p:cNvSpPr/>
          <p:nvPr/>
        </p:nvSpPr>
        <p:spPr>
          <a:xfrm>
            <a:off y="1666875" x="5162550"/>
            <a:ext cy="619125" cx="9525"/>
          </a:xfrm>
          <a:custGeom>
            <a:avLst/>
            <a:gdLst/>
            <a:ahLst/>
            <a:rect r="r" b="b" t="t" l="l"/>
            <a:pathLst>
              <a:path w="9525" h="619125" fill="none">
                <a:moveTo>
                  <a:pt y="0" x="9525"/>
                </a:moveTo>
                <a:lnTo>
                  <a:pt y="619125" x="9525"/>
                </a:lnTo>
                <a:lnTo>
                  <a:pt y="609600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4" id="44"/>
          <p:cNvSpPr/>
          <p:nvPr/>
        </p:nvSpPr>
        <p:spPr>
          <a:xfrm>
            <a:off y="1704975" x="4267200"/>
            <a:ext cy="657225" cx="76200"/>
          </a:xfrm>
          <a:custGeom>
            <a:avLst/>
            <a:gdLst/>
            <a:ahLst/>
            <a:rect r="r" b="b" t="t" l="l"/>
            <a:pathLst>
              <a:path w="76200" h="657225" fill="none">
                <a:moveTo>
                  <a:pt y="0" x="0"/>
                </a:moveTo>
                <a:lnTo>
                  <a:pt y="657225" x="7620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5" id="45"/>
          <p:cNvSpPr/>
          <p:nvPr/>
        </p:nvSpPr>
        <p:spPr>
          <a:xfrm>
            <a:off y="2266950" x="4314825"/>
            <a:ext cy="19050" cx="895350"/>
          </a:xfrm>
          <a:custGeom>
            <a:avLst/>
            <a:gdLst/>
            <a:ahLst/>
            <a:rect r="r" b="b" t="t" l="l"/>
            <a:pathLst>
              <a:path w="895350" h="19050" fill="none">
                <a:moveTo>
                  <a:pt y="19050" x="0"/>
                </a:moveTo>
                <a:lnTo>
                  <a:pt y="19050" x="895350"/>
                </a:lnTo>
                <a:lnTo>
                  <a:pt y="9525" x="885825"/>
                </a:lnTo>
                <a:lnTo>
                  <a:pt y="0" x="8858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6" id="46"/>
          <p:cNvSpPr/>
          <p:nvPr/>
        </p:nvSpPr>
        <p:spPr>
          <a:xfrm>
            <a:off y="1666875" x="4314825"/>
            <a:ext cy="619125" cx="190500"/>
          </a:xfrm>
          <a:custGeom>
            <a:avLst/>
            <a:gdLst/>
            <a:ahLst/>
            <a:rect r="r" b="b" t="t" l="l"/>
            <a:pathLst>
              <a:path w="190500" h="619125" fill="none">
                <a:moveTo>
                  <a:pt y="0" x="28575"/>
                </a:moveTo>
                <a:lnTo>
                  <a:pt y="0" x="19050"/>
                </a:lnTo>
                <a:lnTo>
                  <a:pt y="0" x="0"/>
                </a:lnTo>
                <a:lnTo>
                  <a:pt y="609600" x="9525"/>
                </a:lnTo>
                <a:lnTo>
                  <a:pt y="619125" x="19050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7" id="47"/>
          <p:cNvSpPr/>
          <p:nvPr/>
        </p:nvSpPr>
        <p:spPr>
          <a:xfrm>
            <a:off y="1638300" x="4924425"/>
            <a:ext cy="647700" cx="238125"/>
          </a:xfrm>
          <a:custGeom>
            <a:avLst/>
            <a:gdLst/>
            <a:ahLst/>
            <a:rect r="r" b="b" t="t" l="l"/>
            <a:pathLst>
              <a:path w="238125" h="647700" fill="none">
                <a:moveTo>
                  <a:pt y="0" x="0"/>
                </a:moveTo>
                <a:lnTo>
                  <a:pt y="19050" x="228600"/>
                </a:lnTo>
                <a:lnTo>
                  <a:pt y="647700" x="2381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8" id="48"/>
          <p:cNvSpPr/>
          <p:nvPr/>
        </p:nvSpPr>
        <p:spPr>
          <a:xfrm>
            <a:off y="1724025" x="5181600"/>
            <a:ext cy="457200" cx="9525"/>
          </a:xfrm>
          <a:custGeom>
            <a:avLst/>
            <a:gdLst/>
            <a:ahLst/>
            <a:rect r="r" b="b" t="t" l="l"/>
            <a:pathLst>
              <a:path w="9525" h="457200" fill="none">
                <a:moveTo>
                  <a:pt y="0" x="0"/>
                </a:moveTo>
                <a:lnTo>
                  <a:pt y="457200" x="9525"/>
                </a:lnTo>
                <a:lnTo>
                  <a:pt y="447675" x="9525"/>
                </a:lnTo>
                <a:lnTo>
                  <a:pt y="438150" x="95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49" id="49"/>
          <p:cNvSpPr/>
          <p:nvPr/>
        </p:nvSpPr>
        <p:spPr>
          <a:xfrm>
            <a:off y="1857375" x="5181600"/>
            <a:ext cy="276225" cx="19050"/>
          </a:xfrm>
          <a:custGeom>
            <a:avLst/>
            <a:gdLst/>
            <a:ahLst/>
            <a:rect r="r" b="b" t="t" l="l"/>
            <a:pathLst>
              <a:path w="19050" h="276225" fill="none">
                <a:moveTo>
                  <a:pt y="0" x="0"/>
                </a:moveTo>
                <a:lnTo>
                  <a:pt y="276225" x="19050"/>
                </a:lnTo>
                <a:lnTo>
                  <a:pt y="276225" x="95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0" id="50"/>
          <p:cNvSpPr/>
          <p:nvPr/>
        </p:nvSpPr>
        <p:spPr>
          <a:xfrm>
            <a:off y="1866900" x="5162550"/>
            <a:ext cy="314325" cx="19050"/>
          </a:xfrm>
          <a:custGeom>
            <a:avLst/>
            <a:gdLst/>
            <a:ahLst/>
            <a:rect r="r" b="b" t="t" l="l"/>
            <a:pathLst>
              <a:path w="19050" h="314325" fill="none">
                <a:moveTo>
                  <a:pt y="0" x="0"/>
                </a:moveTo>
                <a:lnTo>
                  <a:pt y="314325" x="19050"/>
                </a:lnTo>
                <a:lnTo>
                  <a:pt y="304800" x="1905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1" id="51"/>
          <p:cNvSpPr/>
          <p:nvPr/>
        </p:nvSpPr>
        <p:spPr>
          <a:xfrm>
            <a:off y="1819275" x="5172075"/>
            <a:ext cy="428625" cx="28575"/>
          </a:xfrm>
          <a:custGeom>
            <a:avLst/>
            <a:gdLst/>
            <a:ahLst/>
            <a:rect r="r" b="b" t="t" l="l"/>
            <a:pathLst>
              <a:path w="28575" h="428625" fill="none">
                <a:moveTo>
                  <a:pt y="333375" x="0"/>
                </a:moveTo>
                <a:lnTo>
                  <a:pt y="342900" x="9525"/>
                </a:lnTo>
                <a:lnTo>
                  <a:pt y="390525" x="9525"/>
                </a:lnTo>
                <a:lnTo>
                  <a:pt y="304800" x="28575"/>
                </a:lnTo>
                <a:lnTo>
                  <a:pt y="428625" x="19050"/>
                </a:lnTo>
                <a:lnTo>
                  <a:pt y="352425" x="19050"/>
                </a:lnTo>
                <a:lnTo>
                  <a:pt y="371475" x="19050"/>
                </a:lnTo>
                <a:lnTo>
                  <a:pt y="390525" x="19050"/>
                </a:lnTo>
                <a:lnTo>
                  <a:pt y="0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2" id="52"/>
          <p:cNvSpPr/>
          <p:nvPr/>
        </p:nvSpPr>
        <p:spPr>
          <a:xfrm>
            <a:off y="1762125" x="4343400"/>
            <a:ext cy="19050" cx="142875"/>
          </a:xfrm>
          <a:custGeom>
            <a:avLst/>
            <a:gdLst/>
            <a:ahLst/>
            <a:rect r="r" b="b" t="t" l="l"/>
            <a:pathLst>
              <a:path w="142875" h="19050" fill="none">
                <a:moveTo>
                  <a:pt y="9525" x="0"/>
                </a:moveTo>
                <a:lnTo>
                  <a:pt y="19050" x="0"/>
                </a:lnTo>
                <a:lnTo>
                  <a:pt y="19050" x="0"/>
                </a:lnTo>
                <a:lnTo>
                  <a:pt y="9525" x="0"/>
                </a:lnTo>
                <a:lnTo>
                  <a:pt y="0" x="1428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3" id="53"/>
          <p:cNvSpPr/>
          <p:nvPr/>
        </p:nvSpPr>
        <p:spPr>
          <a:xfrm>
            <a:off y="2276475" x="5572125"/>
            <a:ext cy="438150" cx="28575"/>
          </a:xfrm>
          <a:custGeom>
            <a:avLst/>
            <a:gdLst/>
            <a:ahLst/>
            <a:rect r="r" b="b" t="t" l="l"/>
            <a:pathLst>
              <a:path w="28575" h="438150" fill="none">
                <a:moveTo>
                  <a:pt y="0" x="0"/>
                </a:moveTo>
                <a:lnTo>
                  <a:pt y="438150" x="28575"/>
                </a:lnTo>
                <a:lnTo>
                  <a:pt y="438150" x="28575"/>
                </a:lnTo>
                <a:lnTo>
                  <a:pt y="419100" x="285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4" id="54"/>
          <p:cNvSpPr/>
          <p:nvPr/>
        </p:nvSpPr>
        <p:spPr>
          <a:xfrm>
            <a:off y="1762125" x="5924550"/>
            <a:ext cy="19050" cx="0"/>
          </a:xfrm>
          <a:custGeom>
            <a:avLst/>
            <a:gdLst/>
            <a:ahLst/>
            <a:rect r="r" b="b" t="t" l="l"/>
            <a:pathLst>
              <a:path w="0" h="19050" fill="none">
                <a:moveTo>
                  <a:pt y="19050" x="0"/>
                </a:moveTo>
                <a:lnTo>
                  <a:pt y="0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5" id="55"/>
          <p:cNvSpPr/>
          <p:nvPr/>
        </p:nvSpPr>
        <p:spPr>
          <a:xfrm>
            <a:off y="2819400" x="5848350"/>
            <a:ext cy="0" cx="809625"/>
          </a:xfrm>
          <a:custGeom>
            <a:avLst/>
            <a:gdLst/>
            <a:ahLst/>
            <a:rect r="r" b="b" t="t" l="l"/>
            <a:pathLst>
              <a:path w="809625" h="0" fill="none">
                <a:moveTo>
                  <a:pt y="0" x="0"/>
                </a:moveTo>
                <a:lnTo>
                  <a:pt y="0" x="8096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6" id="56"/>
          <p:cNvSpPr/>
          <p:nvPr/>
        </p:nvSpPr>
        <p:spPr>
          <a:xfrm>
            <a:off y="2162175" x="5600700"/>
            <a:ext cy="685800" cx="38100"/>
          </a:xfrm>
          <a:custGeom>
            <a:avLst/>
            <a:gdLst/>
            <a:ahLst/>
            <a:rect r="r" b="b" t="t" l="l"/>
            <a:pathLst>
              <a:path w="38100" h="685800" fill="none">
                <a:moveTo>
                  <a:pt y="0" x="0"/>
                </a:moveTo>
                <a:lnTo>
                  <a:pt y="685800" x="28575"/>
                </a:lnTo>
                <a:lnTo>
                  <a:pt y="685800" x="3810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7" id="57"/>
          <p:cNvSpPr/>
          <p:nvPr/>
        </p:nvSpPr>
        <p:spPr>
          <a:xfrm>
            <a:off y="2809875" x="5610225"/>
            <a:ext cy="0" cx="333375"/>
          </a:xfrm>
          <a:custGeom>
            <a:avLst/>
            <a:gdLst/>
            <a:ahLst/>
            <a:rect r="r" b="b" t="t" l="l"/>
            <a:pathLst>
              <a:path w="333375" h="0" fill="none">
                <a:moveTo>
                  <a:pt y="0" x="0"/>
                </a:moveTo>
                <a:lnTo>
                  <a:pt y="0" x="3333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8" id="58"/>
          <p:cNvSpPr/>
          <p:nvPr/>
        </p:nvSpPr>
        <p:spPr>
          <a:xfrm>
            <a:off y="1733550" x="5895975"/>
            <a:ext cy="371475" cx="28575"/>
          </a:xfrm>
          <a:custGeom>
            <a:avLst/>
            <a:gdLst/>
            <a:ahLst/>
            <a:rect r="r" b="b" t="t" l="l"/>
            <a:pathLst>
              <a:path w="28575" h="371475" fill="none">
                <a:moveTo>
                  <a:pt y="371475" x="28575"/>
                </a:moveTo>
                <a:lnTo>
                  <a:pt y="0" x="9525"/>
                </a:lnTo>
                <a:lnTo>
                  <a:pt y="9525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59" id="59"/>
          <p:cNvSpPr/>
          <p:nvPr/>
        </p:nvSpPr>
        <p:spPr>
          <a:xfrm>
            <a:off y="1952625" x="5200650"/>
            <a:ext cy="180975" cx="533400"/>
          </a:xfrm>
          <a:custGeom>
            <a:avLst/>
            <a:gdLst/>
            <a:ahLst/>
            <a:rect r="r" b="b" t="t" l="l"/>
            <a:pathLst>
              <a:path w="533400" h="180975" fill="none">
                <a:moveTo>
                  <a:pt y="180975" x="504825"/>
                </a:moveTo>
                <a:lnTo>
                  <a:pt y="0" x="533400"/>
                </a:lnTo>
                <a:lnTo>
                  <a:pt y="28575" x="0"/>
                </a:lnTo>
                <a:lnTo>
                  <a:pt y="28575" x="0"/>
                </a:lnTo>
                <a:lnTo>
                  <a:pt y="19050" x="95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0" id="60"/>
          <p:cNvSpPr/>
          <p:nvPr/>
        </p:nvSpPr>
        <p:spPr>
          <a:xfrm>
            <a:off y="2038350" x="6524625"/>
            <a:ext cy="1209675" cx="257175"/>
          </a:xfrm>
          <a:custGeom>
            <a:avLst/>
            <a:gdLst/>
            <a:ahLst/>
            <a:rect r="r" b="b" t="t" l="l"/>
            <a:pathLst>
              <a:path w="257175" h="1209675" fill="none">
                <a:moveTo>
                  <a:pt y="85725" x="0"/>
                </a:moveTo>
                <a:lnTo>
                  <a:pt y="0" x="19050"/>
                </a:lnTo>
                <a:lnTo>
                  <a:pt y="9525" x="257175"/>
                </a:lnTo>
                <a:lnTo>
                  <a:pt y="1209675" x="1809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1" id="61"/>
          <p:cNvSpPr/>
          <p:nvPr/>
        </p:nvSpPr>
        <p:spPr>
          <a:xfrm>
            <a:off y="1533525" x="5524500"/>
            <a:ext cy="171450" cx="28575"/>
          </a:xfrm>
          <a:custGeom>
            <a:avLst/>
            <a:gdLst/>
            <a:ahLst/>
            <a:rect r="r" b="b" t="t" l="l"/>
            <a:pathLst>
              <a:path w="28575" h="171450" fill="none">
                <a:moveTo>
                  <a:pt y="0" x="0"/>
                </a:moveTo>
                <a:lnTo>
                  <a:pt y="171450" x="2857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2" id="62"/>
          <p:cNvSpPr/>
          <p:nvPr/>
        </p:nvSpPr>
        <p:spPr>
          <a:xfrm>
            <a:off y="1609725" x="5524500"/>
            <a:ext cy="133350" cx="47625"/>
          </a:xfrm>
          <a:custGeom>
            <a:avLst/>
            <a:gdLst/>
            <a:ahLst/>
            <a:rect r="r" b="b" t="t" l="l"/>
            <a:pathLst>
              <a:path w="47625" h="133350" fill="none">
                <a:moveTo>
                  <a:pt y="0" x="0"/>
                </a:moveTo>
                <a:lnTo>
                  <a:pt y="133350" x="47625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3" id="63"/>
          <p:cNvSpPr/>
          <p:nvPr/>
        </p:nvSpPr>
        <p:spPr>
          <a:xfrm>
            <a:off y="1533525" x="5962650"/>
            <a:ext cy="152400" cx="19050"/>
          </a:xfrm>
          <a:custGeom>
            <a:avLst/>
            <a:gdLst/>
            <a:ahLst/>
            <a:rect r="r" b="b" t="t" l="l"/>
            <a:pathLst>
              <a:path w="19050" h="152400" fill="none">
                <a:moveTo>
                  <a:pt y="0" x="0"/>
                </a:moveTo>
                <a:lnTo>
                  <a:pt y="152400" x="1905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4" id="64"/>
          <p:cNvSpPr/>
          <p:nvPr/>
        </p:nvSpPr>
        <p:spPr>
          <a:xfrm>
            <a:off y="1514475" x="5962650"/>
            <a:ext cy="152400" cx="9525"/>
          </a:xfrm>
          <a:custGeom>
            <a:avLst/>
            <a:gdLst/>
            <a:ahLst/>
            <a:rect r="r" b="b" t="t" l="l"/>
            <a:pathLst>
              <a:path w="9525" h="152400" fill="none">
                <a:moveTo>
                  <a:pt y="0" x="0"/>
                </a:moveTo>
                <a:lnTo>
                  <a:pt y="0" x="9525"/>
                </a:lnTo>
                <a:lnTo>
                  <a:pt y="152400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5" id="65"/>
          <p:cNvSpPr/>
          <p:nvPr/>
        </p:nvSpPr>
        <p:spPr>
          <a:xfrm>
            <a:off y="1704975" x="5581650"/>
            <a:ext cy="19050" cx="209550"/>
          </a:xfrm>
          <a:custGeom>
            <a:avLst/>
            <a:gdLst/>
            <a:ahLst/>
            <a:rect r="r" b="b" t="t" l="l"/>
            <a:pathLst>
              <a:path w="209550" h="19050" fill="none">
                <a:moveTo>
                  <a:pt y="19050" x="0"/>
                </a:moveTo>
                <a:lnTo>
                  <a:pt y="0" x="20955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6" id="66"/>
          <p:cNvSpPr/>
          <p:nvPr/>
        </p:nvSpPr>
        <p:spPr>
          <a:xfrm>
            <a:off y="1695450" x="5838825"/>
            <a:ext cy="9525" cx="47625"/>
          </a:xfrm>
          <a:custGeom>
            <a:avLst/>
            <a:gdLst/>
            <a:ahLst/>
            <a:rect r="r" b="b" t="t" l="l"/>
            <a:pathLst>
              <a:path w="47625" h="9525" fill="none">
                <a:moveTo>
                  <a:pt y="0" x="47625"/>
                </a:moveTo>
                <a:lnTo>
                  <a:pt y="9525" x="38100"/>
                </a:lnTo>
                <a:lnTo>
                  <a:pt y="9525" x="19050"/>
                </a:lnTo>
                <a:lnTo>
                  <a:pt y="9525" x="9525"/>
                </a:lnTo>
                <a:lnTo>
                  <a:pt y="9525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7" id="67"/>
          <p:cNvSpPr/>
          <p:nvPr/>
        </p:nvSpPr>
        <p:spPr>
          <a:xfrm>
            <a:off y="1685925" x="5753100"/>
            <a:ext cy="19050" cx="190500"/>
          </a:xfrm>
          <a:custGeom>
            <a:avLst/>
            <a:gdLst/>
            <a:ahLst/>
            <a:rect r="r" b="b" t="t" l="l"/>
            <a:pathLst>
              <a:path w="190500" h="19050" fill="none">
                <a:moveTo>
                  <a:pt y="19050" x="0"/>
                </a:moveTo>
                <a:lnTo>
                  <a:pt y="0" x="19050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8" id="68"/>
          <p:cNvSpPr/>
          <p:nvPr/>
        </p:nvSpPr>
        <p:spPr>
          <a:xfrm>
            <a:off y="1676400" x="5943600"/>
            <a:ext cy="0" cx="38100"/>
          </a:xfrm>
          <a:custGeom>
            <a:avLst/>
            <a:gdLst/>
            <a:ahLst/>
            <a:rect r="r" b="b" t="t" l="l"/>
            <a:pathLst>
              <a:path w="38100" h="0" fill="none">
                <a:moveTo>
                  <a:pt y="0" x="0"/>
                </a:moveTo>
                <a:lnTo>
                  <a:pt y="0" x="3810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69" id="69"/>
          <p:cNvSpPr/>
          <p:nvPr/>
        </p:nvSpPr>
        <p:spPr>
          <a:xfrm>
            <a:off y="3181350" x="6181725"/>
            <a:ext cy="552450" cx="352425"/>
          </a:xfrm>
          <a:custGeom>
            <a:avLst/>
            <a:gdLst/>
            <a:ahLst/>
            <a:rect r="r" b="b" t="t" l="l"/>
            <a:pathLst>
              <a:path w="352425" h="552450" fill="none">
                <a:moveTo>
                  <a:pt y="85725" x="342900"/>
                </a:moveTo>
                <a:lnTo>
                  <a:pt y="38100" x="352425"/>
                </a:lnTo>
                <a:lnTo>
                  <a:pt y="19050" x="342900"/>
                </a:lnTo>
                <a:lnTo>
                  <a:pt y="0" x="342900"/>
                </a:lnTo>
                <a:lnTo>
                  <a:pt y="28575" x="38100"/>
                </a:lnTo>
                <a:lnTo>
                  <a:pt y="552450" x="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70" id="70"/>
          <p:cNvSpPr/>
          <p:nvPr/>
        </p:nvSpPr>
        <p:spPr>
          <a:xfrm>
            <a:off y="2752725" x="3790950"/>
            <a:ext cy="133350" cx="285750"/>
          </a:xfrm>
          <a:custGeom>
            <a:avLst/>
            <a:gdLst/>
            <a:ahLst/>
            <a:rect r="r" b="b" t="t" l="l"/>
            <a:pathLst>
              <a:path w="285750" h="133350" fill="none">
                <a:moveTo>
                  <a:pt y="123825" x="0"/>
                </a:moveTo>
                <a:lnTo>
                  <a:pt y="133350" x="0"/>
                </a:lnTo>
                <a:lnTo>
                  <a:pt y="0" x="180975"/>
                </a:lnTo>
                <a:lnTo>
                  <a:pt y="76200" x="114300"/>
                </a:lnTo>
                <a:lnTo>
                  <a:pt y="104775" x="114300"/>
                </a:lnTo>
                <a:lnTo>
                  <a:pt y="0" x="285750"/>
                </a:lnTo>
              </a:path>
            </a:pathLst>
          </a:custGeom>
          <a:noFill/>
          <a:ln cap="rnd" w="22288">
            <a:solidFill>
              <a:srgbClr val="1f3c94">
                <a:alpha val="100000"/>
              </a:srgbClr>
            </a:solidFill>
          </a:ln>
        </p:spPr>
      </p:sp>
      <p:sp>
        <p:nvSpPr>
          <p:cNvPr name="Freeform71" id="71"/>
          <p:cNvSpPr/>
          <p:nvPr/>
        </p:nvSpPr>
        <p:spPr>
          <a:xfrm>
            <a:off y="3762375" x="5743575"/>
            <a:ext cy="47625" cx="1019175"/>
          </a:xfrm>
          <a:custGeom>
            <a:avLst/>
            <a:gdLst/>
            <a:ahLst/>
            <a:rect r="r" b="b" t="t" l="l"/>
            <a:pathLst>
              <a:path w="1019175" h="47625" fill="none">
                <a:moveTo>
                  <a:pt y="0" x="0"/>
                </a:moveTo>
                <a:lnTo>
                  <a:pt y="47625" x="1019175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72" id="72"/>
          <p:cNvSpPr/>
          <p:nvPr/>
        </p:nvSpPr>
        <p:spPr>
          <a:xfrm>
            <a:off y="3933825" x="6734175"/>
            <a:ext cy="400050" cx="200025"/>
          </a:xfrm>
          <a:custGeom>
            <a:avLst/>
            <a:gdLst/>
            <a:ahLst/>
            <a:rect r="r" b="b" t="t" l="l"/>
            <a:pathLst>
              <a:path w="200025" h="400050" fill="none">
                <a:moveTo>
                  <a:pt y="9525" x="0"/>
                </a:moveTo>
                <a:lnTo>
                  <a:pt y="0" x="0"/>
                </a:lnTo>
                <a:lnTo>
                  <a:pt y="381000" x="200025"/>
                </a:lnTo>
                <a:lnTo>
                  <a:pt y="381000" x="190500"/>
                </a:lnTo>
                <a:lnTo>
                  <a:pt y="390525" x="190500"/>
                </a:lnTo>
                <a:lnTo>
                  <a:pt y="390525" x="180975"/>
                </a:lnTo>
                <a:lnTo>
                  <a:pt y="390525" x="171450"/>
                </a:lnTo>
                <a:lnTo>
                  <a:pt y="400050" x="161925"/>
                </a:lnTo>
                <a:lnTo>
                  <a:pt y="400050" x="161925"/>
                </a:lnTo>
                <a:lnTo>
                  <a:pt y="400050" x="180975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  <a:tailEnd type="arrow"/>
          </a:ln>
        </p:spPr>
      </p:sp>
      <p:sp>
        <p:nvSpPr>
          <p:cNvPr name="Freeform73" id="73"/>
          <p:cNvSpPr/>
          <p:nvPr/>
        </p:nvSpPr>
        <p:spPr>
          <a:xfrm>
            <a:off y="3733800" x="5695950"/>
            <a:ext cy="638175" cx="76200"/>
          </a:xfrm>
          <a:custGeom>
            <a:avLst/>
            <a:gdLst/>
            <a:ahLst/>
            <a:rect r="r" b="b" t="t" l="l"/>
            <a:pathLst>
              <a:path w="76200" h="638175" fill="none">
                <a:moveTo>
                  <a:pt y="9525" x="38100"/>
                </a:moveTo>
                <a:lnTo>
                  <a:pt y="0" x="47625"/>
                </a:lnTo>
                <a:lnTo>
                  <a:pt y="628650" x="0"/>
                </a:lnTo>
                <a:lnTo>
                  <a:pt y="619125" x="0"/>
                </a:lnTo>
                <a:lnTo>
                  <a:pt y="638175" x="9525"/>
                </a:lnTo>
                <a:lnTo>
                  <a:pt y="638175" x="9525"/>
                </a:lnTo>
                <a:lnTo>
                  <a:pt y="638175" x="19050"/>
                </a:lnTo>
                <a:lnTo>
                  <a:pt y="628650" x="28575"/>
                </a:lnTo>
                <a:lnTo>
                  <a:pt y="628650" x="7620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74" id="74"/>
          <p:cNvSpPr/>
          <p:nvPr/>
        </p:nvSpPr>
        <p:spPr>
          <a:xfrm>
            <a:off y="3305175" x="6372225"/>
            <a:ext cy="257175" cx="9525"/>
          </a:xfrm>
          <a:custGeom>
            <a:avLst/>
            <a:gdLst/>
            <a:ahLst/>
            <a:rect r="r" b="b" t="t" l="l"/>
            <a:pathLst>
              <a:path w="9525" h="257175" fill="none">
                <a:moveTo>
                  <a:pt y="0" x="9525"/>
                </a:moveTo>
                <a:lnTo>
                  <a:pt y="257175" x="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  <p:sp>
        <p:nvSpPr>
          <p:cNvPr name="Freeform75" id="75"/>
          <p:cNvSpPr/>
          <p:nvPr/>
        </p:nvSpPr>
        <p:spPr>
          <a:xfrm>
            <a:off y="1362075" x="6191250"/>
            <a:ext cy="742950" cx="809625"/>
          </a:xfrm>
          <a:custGeom>
            <a:avLst/>
            <a:gdLst/>
            <a:ahLst/>
            <a:rect r="r" b="b" t="t" l="l"/>
            <a:pathLst>
              <a:path w="809625" h="742950" fill="none">
                <a:moveTo>
                  <a:pt y="0" x="809625"/>
                </a:moveTo>
                <a:lnTo>
                  <a:pt y="38100" x="323850"/>
                </a:lnTo>
                <a:lnTo>
                  <a:pt y="400050" x="295275"/>
                </a:lnTo>
                <a:lnTo>
                  <a:pt y="438150" x="57150"/>
                </a:lnTo>
                <a:lnTo>
                  <a:pt y="742950" x="0"/>
                </a:lnTo>
              </a:path>
            </a:pathLst>
          </a:custGeom>
          <a:noFill/>
          <a:ln cap="rnd" w="29717">
            <a:solidFill>
              <a:srgbClr val="1f3c94">
                <a:alpha val="100000"/>
              </a:srgbClr>
            </a:solidFill>
          </a:ln>
        </p:spPr>
      </p:sp>
    </p:spTree>
    <p:extLst>
      <p:ext uri="{BB962C8B - B14F - 4D97 - AF65 - F5344CB8AC3E}">
        <p14:creationId xmlns:p14="http://schemas.microsoft.com/office/powerpoint/2010/main" val="118719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/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/>
  <cp:category/>
  <cp:contentStatus/>
  <cp:contentType/>
  <cp:version/>
  <cp:keywords/>
  <dcterms:created xsi:type="dcterms:W3CDTF">2015-11-13T22:02:33Z</dcterms:created>
  <dcterms:modified xsi:type="dcterms:W3CDTF">2015-11-13T22:02:33Z</dcterms:modified>
</cp:coreProperties>
</file>